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9560f87c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9560f87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9560f87c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9560f87c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0.png"/><Relationship Id="rId13" Type="http://schemas.openxmlformats.org/officeDocument/2006/relationships/image" Target="../media/image13.png"/><Relationship Id="rId1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language of</a:t>
            </a:r>
            <a:r>
              <a:rPr lang="en"/>
              <a:t> Cyberbullying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Understanding, Preventing, Responding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11-13, Ages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880" y="152400"/>
            <a:ext cx="3846723" cy="384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language of Cyberbullying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25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Recognise linguistic patterns in cyberbullying.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advice for their peers and others on how to respond to cyberbullying language.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hate speech, linguistics, patterns, behaviour, keywords, responding, positively challenge, reporting.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Paper, pens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sort of words does a cyberbully use?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could we spot these words online? (e.g. social media, online games, chat forums, etc.)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Are there patterns in how cyberbullies behave and vocalise their attacks?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would you respond to cyberbullying language if...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...you were the target?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...you were a friend of the bully?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...you were a bystander?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Which strategies allow you to respond positively? (i.e. to make the situation better, not worse.)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advice would you give to other young people your age on how to deal with cyberbullying language online?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The language of a bully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51" y="1422875"/>
            <a:ext cx="3534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B7FBF"/>
                </a:solidFill>
              </a:rPr>
              <a:t>On your own</a:t>
            </a:r>
            <a:r>
              <a:rPr lang="en" sz="2200"/>
              <a:t>, you have 2 minutes to write down some examples of words/phrases that a bully might use online.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Keep this list to yourself and </a:t>
            </a:r>
            <a:r>
              <a:rPr b="1" lang="en" sz="2200">
                <a:solidFill>
                  <a:srgbClr val="F0800E"/>
                </a:solidFill>
              </a:rPr>
              <a:t>do not share it</a:t>
            </a:r>
            <a:r>
              <a:rPr lang="en" sz="2200"/>
              <a:t> with anyone else - it might upset or offend them.</a:t>
            </a:r>
            <a:endParaRPr sz="22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628" y="698175"/>
            <a:ext cx="2822050" cy="343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560350" y="1422875"/>
            <a:ext cx="32682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What do you think?</a:t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sort of language is most common/most frequently shared?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Where is this shared online? 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Who do you think posted/shared this type of language? 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do you think their motives were? </a:t>
            </a:r>
            <a:endParaRPr sz="2000"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The language of a cyberbully</a:t>
            </a:r>
            <a:endParaRPr sz="29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130" y="418825"/>
            <a:ext cx="3846723" cy="384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tips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560350" y="1365300"/>
            <a:ext cx="3362700" cy="207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Based on your conclusions from the data, work in pairs to write down 3-5 top tips for someone on how to respond if they encounter cyberbullying language online.</a:t>
            </a:r>
            <a:endParaRPr sz="2000"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509775" y="2671400"/>
            <a:ext cx="4136400" cy="177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Write your tips for:</a:t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target of the cyberbullying,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friend of the cyberbully, </a:t>
            </a:r>
            <a:r>
              <a:rPr b="1" lang="en" sz="2000">
                <a:solidFill>
                  <a:srgbClr val="5B7FBF"/>
                </a:solidFill>
              </a:rPr>
              <a:t>or</a:t>
            </a:r>
            <a:endParaRPr b="1" sz="2000">
              <a:solidFill>
                <a:srgbClr val="5B7FB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bystander who does not know the bully or target </a:t>
            </a:r>
            <a:endParaRPr sz="2000"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138" y="304800"/>
            <a:ext cx="2015667" cy="20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your tips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560350" y="2240525"/>
            <a:ext cx="3362700" cy="81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How could you share your top tips with the right audience?</a:t>
            </a:r>
            <a:endParaRPr sz="2000"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125" y="803500"/>
            <a:ext cx="3261025" cy="325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