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T Sans Narrow" panose="020B0506020203020204" pitchFamily="3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F15C32-06F1-4102-9E91-2A8500F58C57}" v="1" dt="2022-11-24T16:57:21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538" y="1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eth Cort" userId="70a7ccca9534fe0d" providerId="LiveId" clId="{3FF15C32-06F1-4102-9E91-2A8500F58C57}"/>
    <pc:docChg chg="custSel delSld modSld">
      <pc:chgData name="Gareth Cort" userId="70a7ccca9534fe0d" providerId="LiveId" clId="{3FF15C32-06F1-4102-9E91-2A8500F58C57}" dt="2022-11-24T16:58:01.114" v="12" actId="478"/>
      <pc:docMkLst>
        <pc:docMk/>
      </pc:docMkLst>
      <pc:sldChg chg="del">
        <pc:chgData name="Gareth Cort" userId="70a7ccca9534fe0d" providerId="LiveId" clId="{3FF15C32-06F1-4102-9E91-2A8500F58C57}" dt="2022-11-24T16:56:59.043" v="0" actId="47"/>
        <pc:sldMkLst>
          <pc:docMk/>
          <pc:sldMk cId="0" sldId="260"/>
        </pc:sldMkLst>
      </pc:sldChg>
      <pc:sldChg chg="addSp delSp modSp mod">
        <pc:chgData name="Gareth Cort" userId="70a7ccca9534fe0d" providerId="LiveId" clId="{3FF15C32-06F1-4102-9E91-2A8500F58C57}" dt="2022-11-24T16:58:01.114" v="12" actId="478"/>
        <pc:sldMkLst>
          <pc:docMk/>
          <pc:sldMk cId="0" sldId="261"/>
        </pc:sldMkLst>
        <pc:spChg chg="add del mod">
          <ac:chgData name="Gareth Cort" userId="70a7ccca9534fe0d" providerId="LiveId" clId="{3FF15C32-06F1-4102-9E91-2A8500F58C57}" dt="2022-11-24T16:58:01.114" v="12" actId="478"/>
          <ac:spMkLst>
            <pc:docMk/>
            <pc:sldMk cId="0" sldId="261"/>
            <ac:spMk id="3" creationId="{B5138543-7D02-A303-CC98-1E16FC2AC216}"/>
          </ac:spMkLst>
        </pc:spChg>
        <pc:spChg chg="mod">
          <ac:chgData name="Gareth Cort" userId="70a7ccca9534fe0d" providerId="LiveId" clId="{3FF15C32-06F1-4102-9E91-2A8500F58C57}" dt="2022-11-24T16:57:53.147" v="11" actId="20577"/>
          <ac:spMkLst>
            <pc:docMk/>
            <pc:sldMk cId="0" sldId="261"/>
            <ac:spMk id="111" creationId="{00000000-0000-0000-0000-000000000000}"/>
          </ac:spMkLst>
        </pc:spChg>
        <pc:spChg chg="del">
          <ac:chgData name="Gareth Cort" userId="70a7ccca9534fe0d" providerId="LiveId" clId="{3FF15C32-06F1-4102-9E91-2A8500F58C57}" dt="2022-11-24T16:57:17.227" v="4" actId="478"/>
          <ac:spMkLst>
            <pc:docMk/>
            <pc:sldMk cId="0" sldId="261"/>
            <ac:spMk id="112" creationId="{00000000-0000-0000-0000-000000000000}"/>
          </ac:spMkLst>
        </pc:spChg>
        <pc:spChg chg="mod">
          <ac:chgData name="Gareth Cort" userId="70a7ccca9534fe0d" providerId="LiveId" clId="{3FF15C32-06F1-4102-9E91-2A8500F58C57}" dt="2022-11-24T16:57:10.641" v="3" actId="255"/>
          <ac:spMkLst>
            <pc:docMk/>
            <pc:sldMk cId="0" sldId="261"/>
            <ac:spMk id="113" creationId="{00000000-0000-0000-0000-000000000000}"/>
          </ac:spMkLst>
        </pc:spChg>
        <pc:picChg chg="add mod">
          <ac:chgData name="Gareth Cort" userId="70a7ccca9534fe0d" providerId="LiveId" clId="{3FF15C32-06F1-4102-9E91-2A8500F58C57}" dt="2022-11-24T16:57:22.104" v="6" actId="1076"/>
          <ac:picMkLst>
            <pc:docMk/>
            <pc:sldMk cId="0" sldId="261"/>
            <ac:picMk id="4" creationId="{08658C02-311F-9D12-C545-EBA58FF34EE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e53f54f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e53f54f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ee53f54f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ee53f54ff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ee53f54f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ee53f54f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9560f87c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f9560f87c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ee53f54f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ee53f54ff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9560f87c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f9560f87c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hyperlink" Target="https://www.twitter.com/hashtag/kidactions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hyperlink" Target="http://www.kidactions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www.twitter.com/kidactions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www.instagram.com/kidactions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sz="3300" b="1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 descr="A picture containing text, accessory, ename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 descr="Graphical user interface, text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lang="en" sz="1800" b="1" i="0" u="none" strike="noStrike" cap="non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sz="1800" b="1" i="0" u="none" strike="noStrike" cap="non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 descr="Logo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1" descr="A picture containing text, accessory, ename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 descr="Graphical user interface, text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id="68" name="Google Shape;68;p11" descr="instagram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4"/>
                </a:rPr>
                <a:t>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4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>
            <a:spLocks noGrp="1"/>
          </p:cNvSpPr>
          <p:nvPr>
            <p:ph type="pic" idx="2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sz="3300" b="1" i="0" u="none" strike="noStrike" cap="non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rot="10800000" flipH="1">
              <a:off x="5434149" y="2046369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Il linguaggio del cyberbullismo</a:t>
            </a:r>
            <a:endParaRPr dirty="0"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Comprendere, Prevenire, Affrontare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Età 11-13, 14-18</a:t>
            </a: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4880" y="152400"/>
            <a:ext cx="3846723" cy="3846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Durata: </a:t>
            </a:r>
            <a:r>
              <a:rPr lang="en" b="1" dirty="0"/>
              <a:t>25 minuti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Obiettivi formativi: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/>
              <a:t>I partecipanti avranno occasione di:</a:t>
            </a:r>
            <a:endParaRPr dirty="0"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b="1" dirty="0"/>
              <a:t>Riconoscere il linguaggio tipico/ricorrente del cyberbullismo</a:t>
            </a:r>
            <a:endParaRPr b="1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 dirty="0"/>
              <a:t>Formulare consigli per i coetanei e altre persone su come rispondere al linguaggio del cyberbullismo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Parole chiave: </a:t>
            </a:r>
            <a:r>
              <a:rPr lang="en" b="1" dirty="0"/>
              <a:t>cyberbullismo, hate speech/linguaggio d’odio, linguistica, formule ricorrenti, comportamento, parole chiave, affrontare, sfide positive, denunciare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Strumenti: </a:t>
            </a:r>
            <a:r>
              <a:rPr lang="en" b="1" dirty="0"/>
              <a:t>Fogli e penne</a:t>
            </a:r>
            <a:endParaRPr dirty="0"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 linguaggio del cyberbullismo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Che tipo di linguaggio usa un cyberbullo?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Come e dove possiamo individuare queste parole online? (ad esempio social media, giochi online, chat di gruppo, ecc.)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Ci sono dei modelli/formule ricorrenti nel linguaggio usato dai cyberbulli quando mettono in atto i loro attacchi?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Come risponderesti al linguaggio tipico del cyberbullismo se…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...fossi tu il bersaglio/la vittima?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...tu fossi un amico del bullo?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...tu fossi uno spettatore/testimone?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Quali strategie permettono di reagire in maniera positiva (cioè migliorare la situazione e non peggiorarla)?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Quali consigli daresti ai tuoi coetanei su come gestire il cyberbullismo verbale online?</a:t>
            </a:r>
            <a:endParaRPr dirty="0"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Domande chiave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560351" y="1422875"/>
            <a:ext cx="3534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5B7FBF"/>
                </a:solidFill>
              </a:rPr>
              <a:t>Individualmente</a:t>
            </a:r>
            <a:r>
              <a:rPr lang="en" sz="2200" dirty="0"/>
              <a:t>, hai 2 minuti di tempo per scrivere alcuni esempi di parole/frasi che un bullo potrebbe usare online.</a:t>
            </a:r>
            <a:endParaRPr sz="22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dirty="0"/>
              <a:t>Tieni le tue risposte per te e </a:t>
            </a:r>
            <a:r>
              <a:rPr lang="en" sz="2200" b="1" dirty="0">
                <a:solidFill>
                  <a:schemeClr val="accent4"/>
                </a:solidFill>
              </a:rPr>
              <a:t>non condividerle </a:t>
            </a:r>
            <a:r>
              <a:rPr lang="en" sz="2200" dirty="0"/>
              <a:t>con nessun altro - potrebbero offendere o turbare qualcuno</a:t>
            </a:r>
            <a:endParaRPr sz="2200"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Il linguaggio del bullo</a:t>
            </a:r>
            <a:endParaRPr sz="2900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5628" y="698175"/>
            <a:ext cx="2822050" cy="3438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560351" y="1422875"/>
            <a:ext cx="3780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dirty="0"/>
              <a:t>Cosa ne pensi?</a:t>
            </a:r>
            <a:endParaRPr sz="2000" dirty="0"/>
          </a:p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it-IT" sz="2000" dirty="0"/>
              <a:t>Che tipo di linguaggio è più comune/diffuso?</a:t>
            </a:r>
          </a:p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it-IT" sz="2000" dirty="0"/>
              <a:t>Dov'è condiviso online?</a:t>
            </a:r>
          </a:p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it-IT" sz="2000" dirty="0"/>
              <a:t>Chi credi che posti/condivida questo tipo di linguaggio?  </a:t>
            </a:r>
          </a:p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it-IT" sz="2000" dirty="0"/>
              <a:t>Quali credi che siano le loro ragioni?</a:t>
            </a:r>
            <a:endParaRPr sz="2000" dirty="0"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560358" y="335400"/>
            <a:ext cx="3511411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dirty="0">
                <a:solidFill>
                  <a:schemeClr val="accent1"/>
                </a:solidFill>
              </a:rPr>
              <a:t>Il </a:t>
            </a:r>
            <a:r>
              <a:rPr lang="en-GB" sz="2900" dirty="0" err="1">
                <a:solidFill>
                  <a:schemeClr val="accent1"/>
                </a:solidFill>
              </a:rPr>
              <a:t>linguaggio</a:t>
            </a:r>
            <a:r>
              <a:rPr lang="en-GB" sz="2900" dirty="0">
                <a:solidFill>
                  <a:schemeClr val="accent1"/>
                </a:solidFill>
              </a:rPr>
              <a:t> del </a:t>
            </a:r>
            <a:r>
              <a:rPr lang="en-GB" sz="2900" dirty="0" err="1">
                <a:solidFill>
                  <a:schemeClr val="accent1"/>
                </a:solidFill>
              </a:rPr>
              <a:t>cyberbullismo</a:t>
            </a:r>
            <a:endParaRPr sz="2900" dirty="0"/>
          </a:p>
        </p:txBody>
      </p:sp>
      <p:pic>
        <p:nvPicPr>
          <p:cNvPr id="4" name="Google Shape;80;p13">
            <a:extLst>
              <a:ext uri="{FF2B5EF4-FFF2-40B4-BE49-F238E27FC236}">
                <a16:creationId xmlns:a16="http://schemas.microsoft.com/office/drawing/2014/main" id="{08658C02-311F-9D12-C545-EBA58FF34EE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919" y="335400"/>
            <a:ext cx="3846723" cy="3846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560350" y="1365300"/>
            <a:ext cx="3362700" cy="2074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dirty="0"/>
              <a:t>In base alle conclusioni tratte dai dati raccolti, lavorate a coppie e scrivete 3-5 consigli su come reagire se ci si dovesse imbattere in un episodio/contenuto di cyberbullismo.</a:t>
            </a:r>
            <a:endParaRPr sz="2000" dirty="0"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 consigli più efficaci</a:t>
            </a:r>
            <a:endParaRPr dirty="0"/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0138" y="304800"/>
            <a:ext cx="2015667" cy="206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4509775" y="2671400"/>
            <a:ext cx="4136400" cy="1773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dirty="0"/>
              <a:t>Scrivi i tuoi consigli per:</a:t>
            </a:r>
            <a:endParaRPr sz="2000" dirty="0"/>
          </a:p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una vittima di cyberbullismo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un amico del cyberbullo</a:t>
            </a:r>
            <a:endParaRPr sz="2000" b="1" dirty="0">
              <a:solidFill>
                <a:srgbClr val="5B7FB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un testimone che non conosce la vittima nè il bullo</a:t>
            </a:r>
            <a:endParaRPr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body" idx="1"/>
          </p:nvPr>
        </p:nvSpPr>
        <p:spPr>
          <a:xfrm>
            <a:off x="560350" y="2240525"/>
            <a:ext cx="3362700" cy="813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dirty="0"/>
              <a:t>Come puoi condividere i tuoi consigli con </a:t>
            </a:r>
            <a:r>
              <a:rPr lang="it-IT" sz="2000" dirty="0"/>
              <a:t>i diversi destinatari?</a:t>
            </a:r>
            <a:endParaRPr sz="2000" dirty="0"/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Condividi i tuoi consigli</a:t>
            </a:r>
            <a:endParaRPr/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3125" y="803500"/>
            <a:ext cx="3261025" cy="3256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364</Words>
  <Application>Microsoft Office PowerPoint</Application>
  <PresentationFormat>On-screen Show (16:9)</PresentationFormat>
  <Paragraphs>39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PT Sans Narrow</vt:lpstr>
      <vt:lpstr>Arial</vt:lpstr>
      <vt:lpstr>Custom Design</vt:lpstr>
      <vt:lpstr>Il linguaggio del cyberbullismo</vt:lpstr>
      <vt:lpstr>Il linguaggio del cyberbullismo</vt:lpstr>
      <vt:lpstr>Domande chiave </vt:lpstr>
      <vt:lpstr>Il linguaggio del bullo</vt:lpstr>
      <vt:lpstr>Il linguaggio del cyberbullismo</vt:lpstr>
      <vt:lpstr>I consigli più efficaci</vt:lpstr>
      <vt:lpstr>Condividi i tuoi consigli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linguaggio del cyberbullismo</dc:title>
  <dc:creator>Flavia Citton</dc:creator>
  <cp:lastModifiedBy>Gareth Cort</cp:lastModifiedBy>
  <cp:revision>5</cp:revision>
  <dcterms:modified xsi:type="dcterms:W3CDTF">2022-11-24T16:58:07Z</dcterms:modified>
</cp:coreProperties>
</file>