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T Sans Narrow" panose="020B0506020203020204" pitchFamily="3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ee53f54f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ee53f54f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ee53f54f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ee53f54f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ee53f54ff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ee53f54ff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ee53f54f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ee53f54ff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ee53f54ff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ee53f54ff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eee53f54ff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eee53f54ff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eee53f54ff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eee53f54ff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hyperlink" Target="https://www.twitter.com/hashtag/kidactions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hyperlink" Target="http://www.kidactions.e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www.twitter.com/kidactions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www.instagram.com/kidactions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sz="3300" b="1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2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" name="Google Shape;19;p2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 descr="A picture containing text, accessory, ename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 descr="Graphical user interface, text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>
  <p:cSld name="End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lang="en" sz="1800" b="1" i="0" u="none" strike="noStrike" cap="non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" sz="1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sz="1800" b="1" i="0" u="none" strike="noStrike" cap="non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 descr="Logo, company nam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1" descr="A picture containing text, accessory, ename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1" descr="Graphical user interface, text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1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1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sng" strike="noStrike" cap="non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sz="1400" b="1" i="0" u="none" strike="noStrike" cap="non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1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id="68" name="Google Shape;68;p11" descr="instagram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1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sng" strike="noStrike" cap="non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lang="en" sz="1400" b="1" i="0" u="sng" strike="noStrike" cap="non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4"/>
                </a:rPr>
                <a:t>KidActions</a:t>
              </a:r>
              <a:endParaRPr sz="1400" b="1" i="0" u="none" strike="noStrike" cap="non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3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4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>
            <a:spLocks noGrp="1"/>
          </p:cNvSpPr>
          <p:nvPr>
            <p:ph type="pic" idx="2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sz="3300" b="1" i="0" u="none" strike="noStrike" cap="non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" name="Google Shape;8;p1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1"/>
            <p:cNvCxnSpPr/>
            <p:nvPr/>
          </p:nvCxnSpPr>
          <p:spPr>
            <a:xfrm rot="10800000" flipH="1">
              <a:off x="5434149" y="2046369"/>
              <a:ext cx="548700" cy="15690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2" name="Google Shape;12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Usare gli strumenti per individuare il cyberbullismo</a:t>
            </a:r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Comprendere, Prevenire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Età 11-13, 14-18</a:t>
            </a:r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6177" y="1433271"/>
            <a:ext cx="2562898" cy="2540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Usare gli strumenti per individuare il cyberbullismo</a:t>
            </a:r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Durata: </a:t>
            </a:r>
            <a:r>
              <a:rPr lang="en" b="1" dirty="0"/>
              <a:t> 30 minuti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Obiettivi formativi: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/>
              <a:t>I partecipanti avranno occasione di:</a:t>
            </a:r>
            <a:endParaRPr b="1" dirty="0"/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b="1" dirty="0"/>
              <a:t>Identificare le variabili/caratteristiche dei comportamenti di cyberbullismo</a:t>
            </a:r>
            <a:endParaRPr b="1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b="1" dirty="0"/>
              <a:t>Valutare i benefici e i limiti degli strumenti usati per rilevare il cyberbullismo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Parole chiave: </a:t>
            </a:r>
            <a:r>
              <a:rPr lang="en" b="1" dirty="0"/>
              <a:t>cyberbullismo, hate speech, variabili, formule ricorrenti, algoritmo, intelligenza artificiale (A.I.), monitoraggio, moderazione, privacy</a:t>
            </a:r>
            <a:endParaRPr lang="it-IT"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it-IT" dirty="0"/>
              <a:t>Strumenti: </a:t>
            </a:r>
            <a:r>
              <a:rPr lang="it-IT" b="1" dirty="0"/>
              <a:t>‘Il detector del cyberbullismo’ (</a:t>
            </a:r>
            <a:r>
              <a:rPr lang="it-IT" b="1" dirty="0">
                <a:solidFill>
                  <a:srgbClr val="5B7FBF"/>
                </a:solidFill>
              </a:rPr>
              <a:t>slide 6</a:t>
            </a:r>
            <a:r>
              <a:rPr lang="it-IT" b="1" dirty="0"/>
              <a:t>)</a:t>
            </a: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Domande chiave</a:t>
            </a:r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Quali sono le caratteristiche dei comportamenti di cyberbullismo?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Il cyberbullismo può essere individuato con precisione negli...</a:t>
            </a:r>
            <a:endParaRPr dirty="0"/>
          </a:p>
          <a:p>
            <a: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...spazi pubblici online? Perché/perché no?</a:t>
            </a:r>
            <a:endParaRPr sz="1800" dirty="0"/>
          </a:p>
          <a:p>
            <a: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...spazi privati online? Perché/perché no?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Quali strumenti/metodi potrebbero essere utilizzati per rilevare il cyberbullismo?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Dovremmo usare strumenti automatici per individuare il cyberbullismo? Perché/perché no?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Quali azioni dovrebbero intraprendere gli strumenti/reti una volta rilevato il cyberbullismo?</a:t>
            </a:r>
            <a:endParaRPr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>
            <a:off x="560351" y="1422875"/>
            <a:ext cx="35346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b="1" dirty="0"/>
              <a:t>Come fai a sapere se qualcuno sta mettendo in pratica un comportamento di cyberbullismo su una</a:t>
            </a:r>
            <a:r>
              <a:rPr lang="en" sz="2200" b="1" dirty="0">
                <a:solidFill>
                  <a:srgbClr val="F0800E"/>
                </a:solidFill>
              </a:rPr>
              <a:t> piattaforma di social media</a:t>
            </a:r>
            <a:r>
              <a:rPr lang="en" sz="2200" b="1" dirty="0"/>
              <a:t>?</a:t>
            </a:r>
            <a:endParaRPr sz="2200"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200"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dirty="0"/>
              <a:t>Raggruppa le tue idee in diversi criteri:</a:t>
            </a:r>
            <a:endParaRPr sz="2200" dirty="0"/>
          </a:p>
          <a:p>
            <a:pPr marL="457200" lvl="0" indent="-368300" algn="l" rtl="0">
              <a:spcBef>
                <a:spcPts val="800"/>
              </a:spcBef>
              <a:spcAft>
                <a:spcPts val="0"/>
              </a:spcAft>
              <a:buClr>
                <a:srgbClr val="5B7FBF"/>
              </a:buClr>
              <a:buSzPts val="2200"/>
              <a:buChar char="●"/>
            </a:pPr>
            <a:r>
              <a:rPr lang="en" sz="2200" b="1" dirty="0">
                <a:solidFill>
                  <a:srgbClr val="5B7FBF"/>
                </a:solidFill>
              </a:rPr>
              <a:t>Testuale</a:t>
            </a:r>
            <a:endParaRPr sz="2200" b="1" dirty="0">
              <a:solidFill>
                <a:srgbClr val="5B7FBF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200"/>
              <a:buChar char="●"/>
            </a:pPr>
            <a:r>
              <a:rPr lang="en" sz="2200" b="1" dirty="0">
                <a:solidFill>
                  <a:srgbClr val="5B7FBF"/>
                </a:solidFill>
              </a:rPr>
              <a:t>Visivo</a:t>
            </a:r>
            <a:endParaRPr sz="2200" b="1" dirty="0">
              <a:solidFill>
                <a:srgbClr val="5B7FBF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200"/>
              <a:buChar char="●"/>
            </a:pPr>
            <a:r>
              <a:rPr lang="en" sz="2200" b="1" dirty="0">
                <a:solidFill>
                  <a:srgbClr val="5B7FBF"/>
                </a:solidFill>
              </a:rPr>
              <a:t>Audio</a:t>
            </a:r>
            <a:endParaRPr sz="2200" b="1" dirty="0">
              <a:solidFill>
                <a:srgbClr val="5B7FBF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200"/>
              <a:buChar char="●"/>
            </a:pPr>
            <a:r>
              <a:rPr lang="en" sz="2200" b="1" dirty="0">
                <a:solidFill>
                  <a:srgbClr val="5B7FBF"/>
                </a:solidFill>
              </a:rPr>
              <a:t>Comportamentale</a:t>
            </a:r>
            <a:endParaRPr sz="2200" b="1" dirty="0">
              <a:solidFill>
                <a:srgbClr val="5B7FBF"/>
              </a:solidFill>
            </a:endParaRPr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560352" y="335400"/>
            <a:ext cx="42927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Come individuare un cyberbullo</a:t>
            </a:r>
            <a:endParaRPr sz="2900"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8225" y="975825"/>
            <a:ext cx="3590426" cy="310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560352" y="335400"/>
            <a:ext cx="41985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Creare un detector del cyberbullismo</a:t>
            </a:r>
            <a:endParaRPr dirty="0"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2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Quali strumenti conosci che vengono usati sui social media per individuare comportamenti inaccettabili?</a:t>
            </a:r>
            <a:endParaRPr sz="1800"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2"/>
          </p:nvPr>
        </p:nvSpPr>
        <p:spPr>
          <a:xfrm>
            <a:off x="4903925" y="3017225"/>
            <a:ext cx="3698400" cy="1347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dirty="0"/>
              <a:t>Stai per progettare il tuo "detector del cyberbullismo"; uno strumento per individuare i comportamenti di cyberbullismo sui social media.</a:t>
            </a:r>
            <a:endParaRPr sz="1800" dirty="0"/>
          </a:p>
        </p:txBody>
      </p:sp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3355394" y="-967569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B527B"/>
                </a:solidFill>
              </a:rPr>
              <a:t>Creating a cyberbullying detector</a:t>
            </a:r>
            <a:endParaRPr>
              <a:solidFill>
                <a:srgbClr val="3B527B"/>
              </a:solidFill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9975" y="2685325"/>
            <a:ext cx="1548973" cy="159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5899" y="741351"/>
            <a:ext cx="2078751" cy="207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0575" y="1084250"/>
            <a:ext cx="843169" cy="82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560394" y="342882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Detector del cyberbullismo</a:t>
            </a:r>
            <a:endParaRPr dirty="0"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xfrm>
            <a:off x="4624466" y="487179"/>
            <a:ext cx="4269934" cy="430995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/>
              <a:t>Piattaforma da monitorare: ___________________</a:t>
            </a:r>
            <a:endParaRPr sz="1600" dirty="0"/>
          </a:p>
        </p:txBody>
      </p:sp>
      <p:sp>
        <p:nvSpPr>
          <p:cNvPr id="117" name="Google Shape;117;p18"/>
          <p:cNvSpPr/>
          <p:nvPr/>
        </p:nvSpPr>
        <p:spPr>
          <a:xfrm>
            <a:off x="560400" y="1026875"/>
            <a:ext cx="3091200" cy="1938000"/>
          </a:xfrm>
          <a:prstGeom prst="roundRect">
            <a:avLst>
              <a:gd name="adj" fmla="val 10326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Comportamento di bullismo rilevato:</a:t>
            </a: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3826025" y="1026875"/>
            <a:ext cx="4820100" cy="837300"/>
          </a:xfrm>
          <a:prstGeom prst="roundRect">
            <a:avLst>
              <a:gd name="adj" fmla="val 10326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Pubblico o privato:</a:t>
            </a:r>
            <a:endParaRPr dirty="0"/>
          </a:p>
        </p:txBody>
      </p:sp>
      <p:sp>
        <p:nvSpPr>
          <p:cNvPr id="119" name="Google Shape;119;p18"/>
          <p:cNvSpPr/>
          <p:nvPr/>
        </p:nvSpPr>
        <p:spPr>
          <a:xfrm>
            <a:off x="3826025" y="1972875"/>
            <a:ext cx="4820100" cy="992100"/>
          </a:xfrm>
          <a:prstGeom prst="roundRect">
            <a:avLst>
              <a:gd name="adj" fmla="val 10326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Come «insegneremo» allo strumento a imparare cosa cercare: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560400" y="3039275"/>
            <a:ext cx="3091200" cy="1490400"/>
          </a:xfrm>
          <a:prstGeom prst="roundRect">
            <a:avLst>
              <a:gd name="adj" fmla="val 10326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Accuratezza:</a:t>
            </a:r>
            <a:endParaRPr dirty="0"/>
          </a:p>
        </p:txBody>
      </p:sp>
      <p:sp>
        <p:nvSpPr>
          <p:cNvPr id="121" name="Google Shape;121;p18"/>
          <p:cNvSpPr/>
          <p:nvPr/>
        </p:nvSpPr>
        <p:spPr>
          <a:xfrm>
            <a:off x="3826025" y="3073675"/>
            <a:ext cx="2328300" cy="1490400"/>
          </a:xfrm>
          <a:prstGeom prst="roundRect">
            <a:avLst>
              <a:gd name="adj" fmla="val 10326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Punti a favore:</a:t>
            </a:r>
            <a:endParaRPr/>
          </a:p>
        </p:txBody>
      </p:sp>
      <p:sp>
        <p:nvSpPr>
          <p:cNvPr id="122" name="Google Shape;122;p18"/>
          <p:cNvSpPr/>
          <p:nvPr/>
        </p:nvSpPr>
        <p:spPr>
          <a:xfrm>
            <a:off x="6317825" y="3073675"/>
            <a:ext cx="2328300" cy="1490400"/>
          </a:xfrm>
          <a:prstGeom prst="roundRect">
            <a:avLst>
              <a:gd name="adj" fmla="val 10326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Punti deboli: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560351" y="1422875"/>
            <a:ext cx="33627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Una volta che il tuo strumento ha rilevato un comportamento di cyberbullismo, cosa vorresti che facesse in risposta?</a:t>
            </a:r>
            <a:endParaRPr sz="2000"/>
          </a:p>
        </p:txBody>
      </p:sp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 e poi?</a:t>
            </a:r>
            <a:endParaRPr/>
          </a:p>
        </p:txBody>
      </p:sp>
      <p:pic>
        <p:nvPicPr>
          <p:cNvPr id="129" name="Google Shape;129;p19"/>
          <p:cNvPicPr preferRelativeResize="0"/>
          <p:nvPr/>
        </p:nvPicPr>
        <p:blipFill rotWithShape="1">
          <a:blip r:embed="rId3">
            <a:alphaModFix/>
          </a:blip>
          <a:srcRect l="13724" t="20200" r="14641" b="19840"/>
          <a:stretch/>
        </p:blipFill>
        <p:spPr>
          <a:xfrm>
            <a:off x="4739550" y="852150"/>
            <a:ext cx="3466127" cy="2901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Presentazione su schermo (16:9)</PresentationFormat>
  <Paragraphs>42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PT Sans Narrow</vt:lpstr>
      <vt:lpstr>Arial</vt:lpstr>
      <vt:lpstr>Calibri</vt:lpstr>
      <vt:lpstr>Custom Design</vt:lpstr>
      <vt:lpstr>Usare gli strumenti per individuare il cyberbullismo</vt:lpstr>
      <vt:lpstr>Usare gli strumenti per individuare il cyberbullismo</vt:lpstr>
      <vt:lpstr>Domande chiave</vt:lpstr>
      <vt:lpstr>Come individuare un cyberbullo</vt:lpstr>
      <vt:lpstr>Creare un detector del cyberbullismo</vt:lpstr>
      <vt:lpstr>Detector del cyberbullismo</vt:lpstr>
      <vt:lpstr>… e poi?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Usare gli strumenti per individuare il cyberbullismo</dc:title>
  <dc:creator>Flavia Citton</dc:creator>
  <cp:lastModifiedBy>Flavia Citton</cp:lastModifiedBy>
  <cp:revision>3</cp:revision>
  <dcterms:modified xsi:type="dcterms:W3CDTF">2022-04-04T10:06:18Z</dcterms:modified>
</cp:coreProperties>
</file>