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FB0D87-528B-4408-8E32-C9361DB36BD6}">
  <a:tblStyle styleId="{AEFB0D87-528B-4408-8E32-C9361DB36B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730fdaef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730fdaef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 segnali d’allarme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952" y="1604448"/>
            <a:ext cx="2504724" cy="25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1495">
            <a:off x="4670450" y="1488600"/>
            <a:ext cx="1393500" cy="13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4845">
            <a:off x="7149551" y="809925"/>
            <a:ext cx="1624599" cy="16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 segnali d’allarme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45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Cogliere segnali negli altri che indichino che potrebbero essere vittime di bullismo o che stanno affrontando delle difficoltà online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Considerare strategie pratiche su come possono sostenere qualcuno che stia affrontando delle difficoltà online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emozioni, strategie, segni, preoccupazione, supporto aiuto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 carte de ‘Il detector di segnali’ e relativi scenari (slide 5 e 6)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Da cosa capisci che un tuo amico sta bene?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Da cosa lo capisci offline?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Da cosa lo capiresti se comunicaste esclusivamente online?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riesci a capire se un tuo amico è stato vittima di bullismo offline o online?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Come cambierebbe il suo comportamento?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strategie potresti usare per aiutare qualcuno che è vittima di 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chiederesti aiuto per qualcuno che è vittima di 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consiglio daresti a qualcuno che è vittima di bullismo?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Da cosa puoi capire se un tuo amico sta bene o meno?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Tieni conto di:</a:t>
            </a:r>
            <a:endParaRPr sz="2200" dirty="0"/>
          </a:p>
          <a:p>
            <a:pPr marL="457200" lvl="0" indent="-32639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Comunicazione verbale</a:t>
            </a:r>
            <a:r>
              <a:rPr lang="en" sz="2200" dirty="0"/>
              <a:t> (cosa e come lo dice, ad esempio il tono di voce)</a:t>
            </a:r>
            <a:endParaRPr sz="2200" dirty="0"/>
          </a:p>
          <a:p>
            <a:pPr marL="4572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Comunicazione non-verbale</a:t>
            </a:r>
            <a:r>
              <a:rPr lang="en" sz="2200" dirty="0"/>
              <a:t> (linguaggio del corpo, apparenza, espressione del viso)</a:t>
            </a:r>
            <a:endParaRPr sz="2200" dirty="0"/>
          </a:p>
          <a:p>
            <a:pPr marL="4572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Comportamento </a:t>
            </a:r>
            <a:r>
              <a:rPr lang="en" sz="2200" dirty="0"/>
              <a:t>(cambiamenti del suo carattere tipico, cosa fa e non fa).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Ehi, tutto ok?</a:t>
            </a:r>
            <a:endParaRPr sz="2900" dirty="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348" y="1225625"/>
            <a:ext cx="2784900" cy="27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525" y="1760825"/>
            <a:ext cx="1475100" cy="14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7"/>
          <p:cNvGraphicFramePr/>
          <p:nvPr>
            <p:extLst>
              <p:ext uri="{D42A27DB-BD31-4B8C-83A1-F6EECF244321}">
                <p14:modId xmlns:p14="http://schemas.microsoft.com/office/powerpoint/2010/main" val="812998376"/>
              </p:ext>
            </p:extLst>
          </p:nvPr>
        </p:nvGraphicFramePr>
        <p:xfrm>
          <a:off x="593375" y="1125000"/>
          <a:ext cx="8070125" cy="3296100"/>
        </p:xfrm>
        <a:graphic>
          <a:graphicData uri="http://schemas.openxmlformats.org/drawingml/2006/table">
            <a:tbl>
              <a:tblPr>
                <a:noFill/>
                <a:tableStyleId>{AEFB0D87-528B-4408-8E32-C9361DB36BD6}</a:tableStyleId>
              </a:tblPr>
              <a:tblGrid>
                <a:gridCol w="161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8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Nervoso o preoccupato di andare a scuola, o in un altro luogo (online o offline)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Nervoso mentre usa i social media o mentre gioca ai suoi giochi preferiti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Triste o frustrato dopo essere stato online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Restio a parlare delle cose che fa o sperimenta online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Cambiamenti relativi alla salute come perdita/aumento di peso, mal di testa o mal di stomaco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Visibilmente stanco/problemi di insonnia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Improvvisa perdita di interesse nelle sue attività online preferite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Sembra triste o asociale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Isolato in famiglia e con gli amici - non vuole parlare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 cose negative su se stessi, addirittura includendo intenzioni di autolesionismo o il suicidio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Le carte del Detector di segnali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Carte con diversi scenari</a:t>
            </a:r>
            <a:endParaRPr sz="2900"/>
          </a:p>
        </p:txBody>
      </p:sp>
      <p:graphicFrame>
        <p:nvGraphicFramePr>
          <p:cNvPr id="114" name="Google Shape;114;p18"/>
          <p:cNvGraphicFramePr/>
          <p:nvPr>
            <p:extLst>
              <p:ext uri="{D42A27DB-BD31-4B8C-83A1-F6EECF244321}">
                <p14:modId xmlns:p14="http://schemas.microsoft.com/office/powerpoint/2010/main" val="961180771"/>
              </p:ext>
            </p:extLst>
          </p:nvPr>
        </p:nvGraphicFramePr>
        <p:xfrm>
          <a:off x="593375" y="1125000"/>
          <a:ext cx="7851150" cy="3220650"/>
        </p:xfrm>
        <a:graphic>
          <a:graphicData uri="http://schemas.openxmlformats.org/drawingml/2006/table">
            <a:tbl>
              <a:tblPr>
                <a:noFill/>
                <a:tableStyleId>{AEFB0D87-528B-4408-8E32-C9361DB36BD6}</a:tableStyleId>
              </a:tblPr>
              <a:tblGrid>
                <a:gridCol w="261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Qualcuno viene preso di mira con commenti sgradevoli in un gioco online, e viene apostrofato costantemente come 'inutile' e ‘che non conta niente'.</a:t>
                      </a:r>
                      <a:endParaRPr sz="1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Qualcuno è stato ingannato nel condividere una foto intima di se stesso online, e ha scoperto che è stata condivisa su tutti i social media. Molti altri utenti hanno detto cose negative su di lui.</a:t>
                      </a:r>
                      <a:endParaRPr sz="1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Qualcuno sta ricevendo messaggi privati sui social media da un utente sconosciuto che si prende costantemente gioco del suo aspetto.</a:t>
                      </a:r>
                      <a:endParaRPr sz="1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0800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Usando le tue carte, mettile in ordine da quella </a:t>
            </a:r>
            <a:r>
              <a:rPr lang="en" sz="2000" b="1" dirty="0"/>
              <a:t>più probabile</a:t>
            </a:r>
            <a:r>
              <a:rPr lang="en" sz="2000" dirty="0"/>
              <a:t> alla </a:t>
            </a:r>
            <a:r>
              <a:rPr lang="en" sz="2000" b="1" dirty="0"/>
              <a:t>meno probabile.</a:t>
            </a: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Siamo tutti d’accordo sulla classifica?</a:t>
            </a:r>
            <a:endParaRPr sz="2000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 dei segnali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98" y="1191200"/>
            <a:ext cx="2761101" cy="27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Presentazione su schermo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PT Sans Narrow</vt:lpstr>
      <vt:lpstr>Calibri</vt:lpstr>
      <vt:lpstr>Custom Design</vt:lpstr>
      <vt:lpstr>Primi segnali d’allarme</vt:lpstr>
      <vt:lpstr>Primi segnali d’allarme</vt:lpstr>
      <vt:lpstr>Domande chiave:</vt:lpstr>
      <vt:lpstr>Ehi, tutto ok?</vt:lpstr>
      <vt:lpstr>Le carte del Detector di segnali</vt:lpstr>
      <vt:lpstr>Carte con diversi scenari</vt:lpstr>
      <vt:lpstr>Classifica dei segnali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Primi segnali d’allarme</dc:title>
  <dc:creator>Flavia Citton</dc:creator>
  <cp:lastModifiedBy>Flavia Citton</cp:lastModifiedBy>
  <cp:revision>3</cp:revision>
  <dcterms:modified xsi:type="dcterms:W3CDTF">2022-04-04T09:45:39Z</dcterms:modified>
</cp:coreProperties>
</file>