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T Sans Narrow" panose="020B050602020302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C3ED4B-1C4E-49C0-8F3F-A86707B670C9}">
  <a:tblStyle styleId="{DEC3ED4B-1C4E-49C0-8F3F-A86707B670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9560f87c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9560f87c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8beac0d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8beac0df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9560f87c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9560f87c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3821697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3821697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Il grande dibattito</a:t>
            </a:r>
            <a:endParaRPr dirty="0"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Comprendere, Affrontare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Età 11-13,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052" y="1168123"/>
            <a:ext cx="2664873" cy="26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 60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Considerare i motivi che sottendono ai diversi comportamenti online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Valutare i problemi ed i rischi della libertà di espressione online e della privacy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colpevolizzazione della vittima, diritti, privacy, libertà di espressione, trolling (insultare online), aggredire, protezione, aspettative, responsabilità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Strumenti: </a:t>
            </a:r>
            <a:r>
              <a:rPr lang="en" b="1" dirty="0"/>
              <a:t>Carta e penna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Il grande dibattito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560350" y="1044725"/>
            <a:ext cx="8023200" cy="364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457200" lvl="0" indent="-341947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Siamo tutti trattati nello stesso modo online? Perché?</a:t>
            </a:r>
            <a:endParaRPr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Godiamo tutti del diritto alla…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...privacy?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...libertà di espressione?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...protezione da danni?</a:t>
            </a:r>
            <a:endParaRPr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Si mettono più a rischio le persone che condividono le loro foto pubblicamente? 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Perché?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Se sì, che rischi possono correre?</a:t>
            </a:r>
            <a:endParaRPr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Le persone dovrebbero aspettarsi reazioni negative quando postano le loro foto online? 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É giusto secondo te?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Ci sono dei casi in cui queste reazioni negative sono “meritate”?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Vale lo stesso per i personaggi pubblici/famosi (celebrità, politici, influencer, etc.)?</a:t>
            </a:r>
            <a:endParaRPr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Ci sono abbastanza leggi che affrontano il fenomeno del cyberbullismo?</a:t>
            </a:r>
            <a:endParaRPr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L’industria della tecnologia fa abbastanza per proteggere i propri utenti dal cyberbullismo?</a:t>
            </a:r>
            <a:endParaRPr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Cosa può fare ciascuno per proteggersi dal cyberbullismo, da aggressioni ed odio perpetrati online?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Strategie comportamentali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Strategie tecniche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Strategie per chiedere supporto e aiuto</a:t>
            </a:r>
            <a:endParaRPr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715025" y="909625"/>
            <a:ext cx="3864000" cy="319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0800E"/>
                </a:solidFill>
              </a:rPr>
              <a:t>Se non vuoi che le persone lascino commenti cattivi sotto le tue foto, allora non dovresti postarle online.</a:t>
            </a:r>
            <a:endParaRPr sz="2900" dirty="0">
              <a:solidFill>
                <a:srgbClr val="F0800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F0800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3B5C98"/>
                </a:solidFill>
              </a:rPr>
              <a:t>Favorevoli o contrari?</a:t>
            </a:r>
            <a:endParaRPr sz="2900" dirty="0">
              <a:solidFill>
                <a:srgbClr val="3B5C9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560353" y="335400"/>
            <a:ext cx="45828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Introduciamo l’argomento</a:t>
            </a:r>
            <a:endParaRPr sz="2900"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560350" y="1939925"/>
            <a:ext cx="3534600" cy="1765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Stiamo per iniziare un dibattito sulla seguente affermazione: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560350" y="1422875"/>
            <a:ext cx="32121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Sarete divisi in due gruppi: </a:t>
            </a:r>
            <a:r>
              <a:rPr lang="en" sz="2000" b="1" dirty="0">
                <a:solidFill>
                  <a:srgbClr val="5B7FBF"/>
                </a:solidFill>
              </a:rPr>
              <a:t>Favorevoli e Contrari</a:t>
            </a:r>
            <a:r>
              <a:rPr lang="en" sz="2000" dirty="0"/>
              <a:t>.</a:t>
            </a: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Avete </a:t>
            </a:r>
            <a:r>
              <a:rPr lang="en" sz="2000" b="1" dirty="0">
                <a:solidFill>
                  <a:srgbClr val="F0800E"/>
                </a:solidFill>
              </a:rPr>
              <a:t>10 minuti</a:t>
            </a:r>
            <a:r>
              <a:rPr lang="en" sz="2000" dirty="0"/>
              <a:t> per preparare le vostre argomentazioni. Scegliete tra voi uno o più rappresentanti che le presenti e le difenda nel dibattito.</a:t>
            </a:r>
            <a:endParaRPr sz="200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Gestire il dibattito</a:t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125" y="870500"/>
            <a:ext cx="3064817" cy="322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Alcune considerazioni</a:t>
            </a:r>
            <a:endParaRPr/>
          </a:p>
        </p:txBody>
      </p:sp>
      <p:graphicFrame>
        <p:nvGraphicFramePr>
          <p:cNvPr id="112" name="Google Shape;112;p18"/>
          <p:cNvGraphicFramePr/>
          <p:nvPr>
            <p:extLst>
              <p:ext uri="{D42A27DB-BD31-4B8C-83A1-F6EECF244321}">
                <p14:modId xmlns:p14="http://schemas.microsoft.com/office/powerpoint/2010/main" val="2243766869"/>
              </p:ext>
            </p:extLst>
          </p:nvPr>
        </p:nvGraphicFramePr>
        <p:xfrm>
          <a:off x="560350" y="1327000"/>
          <a:ext cx="8064500" cy="2814320"/>
        </p:xfrm>
        <a:graphic>
          <a:graphicData uri="http://schemas.openxmlformats.org/drawingml/2006/table">
            <a:tbl>
              <a:tblPr>
                <a:noFill/>
                <a:tableStyleId>{DEC3ED4B-1C4E-49C0-8F3F-A86707B670C9}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Favorevoli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800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Contrari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52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Bisognerebbe aspettarsi dei commenti negativi?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tratta di libertà di espressione?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mai giustificabile questo comportamento?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tratta di una scelta personale?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Esiste la privacy online?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 aspettative sui commenti negativi sono le stesse per tutti i gruppi di persone (giovani, adulti, uomini, donne, celebrità…)?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 ci si può proteggere da questi comportamenti?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giustificato questo comportamento?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 sono i rischi di condividere immagini online?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 è responsabile di questo comportamento?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 dovrebbero essere norme più severe?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L’industria dei social dovrebbe fare di più?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privacy e la sicurezza online sono più importanti del diritto alla libertà di espressione?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 ci si può proteggere da questi comportamenti?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È ora di votare...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1445850" y="1455400"/>
            <a:ext cx="6252300" cy="274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accent4"/>
                </a:solidFill>
              </a:rPr>
              <a:t>Se non vuoi che le persone lascino commenti cattivi sotto le tue foto, allora non dovresti postarle online.</a:t>
            </a:r>
            <a:endParaRPr sz="2900" dirty="0">
              <a:solidFill>
                <a:srgbClr val="F0800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F0800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3B5C98"/>
                </a:solidFill>
              </a:rPr>
              <a:t>Favorevole o Contrario?</a:t>
            </a:r>
            <a:endParaRPr sz="2900" dirty="0">
              <a:solidFill>
                <a:srgbClr val="3B5C9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560350" y="1196850"/>
            <a:ext cx="4495200" cy="315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Elenca più strategie possibili per un utente online per proteggere se stesso e gli altri da cyberbullismo, aggressioni e odio online:</a:t>
            </a:r>
            <a:endParaRPr sz="2000" dirty="0"/>
          </a:p>
          <a:p>
            <a:pPr marL="457200" lvl="0" indent="-346075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2000" b="1" dirty="0">
                <a:solidFill>
                  <a:srgbClr val="F0800E"/>
                </a:solidFill>
              </a:rPr>
              <a:t>Strategie comportamentali </a:t>
            </a:r>
            <a:r>
              <a:rPr lang="en" sz="2000" dirty="0"/>
              <a:t>(scelte che fa un utente riguardo al contenuto che crea/condivide/posta online)</a:t>
            </a:r>
            <a:endParaRPr sz="2000" dirty="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 b="1" dirty="0">
                <a:solidFill>
                  <a:srgbClr val="F0800E"/>
                </a:solidFill>
              </a:rPr>
              <a:t>Strategie </a:t>
            </a:r>
            <a:r>
              <a:rPr lang="en" sz="2000" b="1">
                <a:solidFill>
                  <a:srgbClr val="F0800E"/>
                </a:solidFill>
              </a:rPr>
              <a:t>tecniche</a:t>
            </a:r>
            <a:r>
              <a:rPr lang="en" sz="2000"/>
              <a:t> (strumenti online/ </a:t>
            </a:r>
            <a:r>
              <a:rPr lang="en" sz="2000" dirty="0"/>
              <a:t>digitali che aiutino l’utente, ad esempio le impostazioni sulla privacy)</a:t>
            </a:r>
            <a:endParaRPr sz="2000" dirty="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 dirty="0"/>
              <a:t>Strategie per </a:t>
            </a:r>
            <a:r>
              <a:rPr lang="en" sz="2000" b="1" dirty="0">
                <a:solidFill>
                  <a:srgbClr val="F0800E"/>
                </a:solidFill>
              </a:rPr>
              <a:t>chiedere aiuto e/o supporto</a:t>
            </a:r>
            <a:r>
              <a:rPr lang="en" sz="2000" dirty="0"/>
              <a:t> (ad esempio strumenti di segnalazione, numeri verdi/d’emergenza.)</a:t>
            </a:r>
            <a:endParaRPr sz="2000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 individuali</a:t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100" y="1034588"/>
            <a:ext cx="2175148" cy="307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Presentazione su schermo (16:9)</PresentationFormat>
  <Paragraphs>65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PT Sans Narrow</vt:lpstr>
      <vt:lpstr>Calibri</vt:lpstr>
      <vt:lpstr>Arial</vt:lpstr>
      <vt:lpstr>Custom Design</vt:lpstr>
      <vt:lpstr>Il grande dibattito</vt:lpstr>
      <vt:lpstr>Il grande dibattito</vt:lpstr>
      <vt:lpstr>Domande chiave</vt:lpstr>
      <vt:lpstr>Se non vuoi che le persone lascino commenti cattivi sotto le tue foto, allora non dovresti postarle online.  Favorevoli o contrari? </vt:lpstr>
      <vt:lpstr>Gestire il dibattito</vt:lpstr>
      <vt:lpstr>Alcune considerazioni</vt:lpstr>
      <vt:lpstr>È ora di votare...</vt:lpstr>
      <vt:lpstr>Strategie individuali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Grande Dibattito</dc:title>
  <dc:creator>Flavia Citton</dc:creator>
  <cp:lastModifiedBy>Flavia Citton</cp:lastModifiedBy>
  <cp:revision>4</cp:revision>
  <dcterms:modified xsi:type="dcterms:W3CDTF">2022-04-21T09:46:10Z</dcterms:modified>
</cp:coreProperties>
</file>