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T Sans Narrow" panose="020B0506020203020204" pitchFamily="3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53f54f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e53f54f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e53f54f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e53f54f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e53f54f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e53f54f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9560f87c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9560f87c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9560f87c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f9560f87c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ee53f54f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ee53f54ff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9560f87c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9560f87c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hyperlink" Target="https://www.twitter.com/hashtag/kidactions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hyperlink" Target="http://www.kidactions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twitter.com/kidactions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www.instagram.com/kidactions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sz="3300" b="1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A picture containing text, accessory, ename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 descr="Graphical user interface, text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lang="en" sz="1800" b="1" i="0" u="none" strike="noStrike" cap="non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sz="1800" b="1" i="0" u="none" strike="noStrike" cap="non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 descr="A picture containing text, accessory, ename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 descr="Graphical user interface, text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id="68" name="Google Shape;68;p11" descr="instagram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4"/>
                </a:rPr>
                <a:t>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>
            <a:spLocks noGrp="1"/>
          </p:cNvSpPr>
          <p:nvPr>
            <p:ph type="pic" idx="2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sz="3300" b="1" i="0" u="none" strike="noStrike" cap="non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rot="10800000" flipH="1">
              <a:off x="5434149" y="2046369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 linguaggio del cyberbullismo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Comprendere, Prevenire, Affrontare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Età 11-13, 14-18</a:t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4880" y="152400"/>
            <a:ext cx="3846723" cy="3846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Durata: </a:t>
            </a:r>
            <a:r>
              <a:rPr lang="en" b="1" dirty="0"/>
              <a:t>25 minuti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Obiettivi formativi: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I partecipanti avranno occasione di:</a:t>
            </a:r>
            <a:endParaRPr dirty="0"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Riconoscere il linguaggio tipico/ricorrente del cyberbullismo</a:t>
            </a:r>
            <a:endParaRPr b="1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Formulare consigli per i coetanei e altre persone su come rispondere al linguaggio del cyberbullismo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Parole chiave: </a:t>
            </a:r>
            <a:r>
              <a:rPr lang="en" b="1" dirty="0"/>
              <a:t>cyberbullismo, hate speech/linguaggio d’odio, linguistica, formule ricorrenti, comportamento, parole chiave, affrontare, sfide positive, denunciare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Strumenti: </a:t>
            </a:r>
            <a:r>
              <a:rPr lang="en" b="1" dirty="0"/>
              <a:t>Fogli e penne</a:t>
            </a:r>
            <a:endParaRPr dirty="0"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 linguaggio del cyberbullismo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Che tipo di linguaggio usa un cyberbullo?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Come e dove possiamo individuare queste parole online? (ad esempio social media, giochi online, chat di gruppo, ecc.)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Ci sono dei modelli/formule ricorrenti nel linguaggio usato dai cyberbulli quando mettono in atto i loro attacchi?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Come risponderesti al linguaggio tipico del cyberbullismo se…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...fossi tu il bersaglio/la vittima?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...tu fossi un amico del bullo?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...tu fossi uno spettatore/testimone?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Quali strategie permettono di reagire in maniera positiva (cioè migliorare la situazione e non peggiorarla)?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Quali consigli daresti ai tuoi coetanei su come gestire il cyberbullismo verbale online?</a:t>
            </a:r>
            <a:endParaRPr dirty="0"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Domande chiave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560351" y="1422875"/>
            <a:ext cx="3534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5B7FBF"/>
                </a:solidFill>
              </a:rPr>
              <a:t>Individualmente</a:t>
            </a:r>
            <a:r>
              <a:rPr lang="en" sz="2200" dirty="0"/>
              <a:t>, hai 2 minuti di tempo per scrivere alcuni esempi di parole/frasi che un bullo potrebbe usare online.</a:t>
            </a:r>
            <a:endParaRPr sz="22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dirty="0"/>
              <a:t>Tieni le tue risposte per te e </a:t>
            </a:r>
            <a:r>
              <a:rPr lang="en" sz="2200" b="1" dirty="0">
                <a:solidFill>
                  <a:schemeClr val="accent4"/>
                </a:solidFill>
              </a:rPr>
              <a:t>non condividerle </a:t>
            </a:r>
            <a:r>
              <a:rPr lang="en" sz="2200" dirty="0"/>
              <a:t>con nessun altro - potrebbero offendere o turbare qualcuno</a:t>
            </a:r>
            <a:endParaRPr sz="2200"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Il linguaggio del bullo</a:t>
            </a:r>
            <a:endParaRPr sz="290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5628" y="698175"/>
            <a:ext cx="2822050" cy="3438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4322475" y="1713900"/>
            <a:ext cx="4467300" cy="2556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dirty="0"/>
              <a:t>L’analisi dei Tweet si può basare su:</a:t>
            </a:r>
            <a:endParaRPr sz="2000" dirty="0"/>
          </a:p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Frequenza 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Popolarità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Errori di spelling/ortografia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Utilizzo di emoticon (e del loro significato)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Collegamento verbale/emotivo (ad esempio parole che trasmettano rabbia, tristezza, gioia, disgusto ecc.).</a:t>
            </a:r>
            <a:endParaRPr sz="2000" dirty="0"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dirty="0"/>
              <a:t>KAMoT è uno strumento in grado di raccogliere e analizzare post di </a:t>
            </a:r>
            <a:r>
              <a:rPr lang="en" sz="2000" b="1" dirty="0">
                <a:solidFill>
                  <a:srgbClr val="5B7FBF"/>
                </a:solidFill>
              </a:rPr>
              <a:t>Twitter</a:t>
            </a:r>
            <a:r>
              <a:rPr lang="en" sz="2000" dirty="0"/>
              <a:t>.</a:t>
            </a:r>
            <a:endParaRPr sz="20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dirty="0"/>
              <a:t>Può raccogliere e selezionare i Tweet in base a delle parole chiave, hashtag, trend del momento.</a:t>
            </a:r>
            <a:endParaRPr sz="2000" dirty="0"/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560350" y="335400"/>
            <a:ext cx="67803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KAMoT - lo strumento di monitoraggio targato  </a:t>
            </a:r>
            <a:r>
              <a:rPr lang="en">
                <a:solidFill>
                  <a:schemeClr val="accent1"/>
                </a:solidFill>
              </a:rPr>
              <a:t>KID_ACTIONS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560351" y="1422875"/>
            <a:ext cx="3780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dirty="0"/>
              <a:t>Cosa ne pensi?</a:t>
            </a:r>
            <a:endParaRPr sz="2000" dirty="0"/>
          </a:p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Ci sono dei dati/formule ricorrenti?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Che tipo di linguaggio è più comune/diffuso?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Chi credi che posti/condivida questo tipo di linguaggio?  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Quali credi che siano le loro ragioni?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I dati rispecchiano la tua esperienza/consapevolezza del fenomeno del cyberbullismo? Perché?</a:t>
            </a:r>
            <a:endParaRPr sz="2000" dirty="0"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5538499" y="1847450"/>
            <a:ext cx="24948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highlight>
                  <a:schemeClr val="accent6"/>
                </a:highlight>
              </a:rPr>
              <a:t>Da inserire i risultati di </a:t>
            </a:r>
            <a:r>
              <a:rPr lang="it-IT" dirty="0" err="1">
                <a:solidFill>
                  <a:schemeClr val="accent1"/>
                </a:solidFill>
                <a:highlight>
                  <a:schemeClr val="accent6"/>
                </a:highlight>
              </a:rPr>
              <a:t>KAMoT</a:t>
            </a:r>
            <a:r>
              <a:rPr lang="it-IT" dirty="0">
                <a:highlight>
                  <a:schemeClr val="accent6"/>
                </a:highlight>
              </a:rPr>
              <a:t> o mostrarli su un foglio separato (</a:t>
            </a:r>
            <a:r>
              <a:rPr lang="it-IT">
                <a:highlight>
                  <a:schemeClr val="accent6"/>
                </a:highlight>
              </a:rPr>
              <a:t>da agosto 2022).</a:t>
            </a:r>
            <a:endParaRPr lang="it-IT" dirty="0">
              <a:highlight>
                <a:schemeClr val="accent6"/>
              </a:highlight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560358" y="335400"/>
            <a:ext cx="73737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KAMoT - lo strumento di monitoraggio targato  KID_ACTIONS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560350" y="1365300"/>
            <a:ext cx="3362700" cy="2074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dirty="0"/>
              <a:t>In base alle conclusioni tratte dai dati raccolti, lavorate a coppie e scrivete 3-5 consigli su come reagire se ci si dovesse imbattere in un episodio/contenuto di cyberbullismo.</a:t>
            </a:r>
            <a:endParaRPr sz="2000" dirty="0"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 consigli più efficaci</a:t>
            </a:r>
            <a:endParaRPr dirty="0"/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0138" y="304800"/>
            <a:ext cx="2015667" cy="206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4509775" y="2671400"/>
            <a:ext cx="4136400" cy="1773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dirty="0"/>
              <a:t>Scrivi i tuoi consigli per:</a:t>
            </a:r>
            <a:endParaRPr sz="2000" dirty="0"/>
          </a:p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una vittima di cyberbullismo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un amico del cyberbullo</a:t>
            </a:r>
            <a:endParaRPr sz="2000" b="1" dirty="0">
              <a:solidFill>
                <a:srgbClr val="5B7FB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un testimone che non conosce la vittima nè il bullo</a:t>
            </a:r>
            <a:endParaRPr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560350" y="2240525"/>
            <a:ext cx="3362700" cy="813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dirty="0"/>
              <a:t>Come puoi condividere i tuoi consigli con </a:t>
            </a:r>
            <a:r>
              <a:rPr lang="it-IT" sz="2000" dirty="0"/>
              <a:t>i diversi destinatari?</a:t>
            </a:r>
            <a:endParaRPr sz="2000" dirty="0"/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Condividi i tuoi consigli</a:t>
            </a:r>
            <a:endParaRPr/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3125" y="803500"/>
            <a:ext cx="3261025" cy="3256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</Words>
  <Application>Microsoft Office PowerPoint</Application>
  <PresentationFormat>Presentazione su schermo (16:9)</PresentationFormat>
  <Paragraphs>50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PT Sans Narrow</vt:lpstr>
      <vt:lpstr>Custom Design</vt:lpstr>
      <vt:lpstr>Il linguaggio del cyberbullismo</vt:lpstr>
      <vt:lpstr>Il linguaggio del cyberbullismo</vt:lpstr>
      <vt:lpstr>Domande chiave </vt:lpstr>
      <vt:lpstr>Il linguaggio del bullo</vt:lpstr>
      <vt:lpstr>KAMoT - lo strumento di monitoraggio targato  KID_ACTIONS </vt:lpstr>
      <vt:lpstr>Da inserire i risultati di KAMoT o mostrarli su un foglio separato (da agosto 2022).</vt:lpstr>
      <vt:lpstr>I consigli più efficaci</vt:lpstr>
      <vt:lpstr>Condividi i tuoi consigli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linguaggio del cyberbullismo</dc:title>
  <dc:creator>Flavia Citton</dc:creator>
  <cp:lastModifiedBy>Flavia Citton</cp:lastModifiedBy>
  <cp:revision>5</cp:revision>
  <dcterms:modified xsi:type="dcterms:W3CDTF">2022-05-16T13:00:37Z</dcterms:modified>
</cp:coreProperties>
</file>