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T Sans Narrow" panose="020B050602020302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Conoscere 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esperienze online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60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Elencare spazi ed attività online di loro gradimento e a spiegarne i motivi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Riconoscere quali difficoltà i giovani possono incontrare in questi spazi ed attività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Stabilire come vorrebbero che gli adulti si comportassero per aiutarli e supportarli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attività, divertimento, intrattenimento, sfida, rischi, difficoltà, preoccupazioni, supporto, strategie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Resources: </a:t>
            </a:r>
            <a:r>
              <a:rPr lang="en" b="1" dirty="0"/>
              <a:t>‘La mia vita online’ - lo schema (slide 5)</a:t>
            </a: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Conoscere le esperienze online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ti piace fare online?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Quali giochi/app usi per divertirti e soddisfare i tuoi interessi?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Con chi giochi/trascorri il tempo online?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diverte/piace a te e ai tuoi coetanei di queste attività/giochi online?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Quali difficoltà hai incontrato o puoi incontrare?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Cosa fai per proteggere te e gli altri da queste difficoltà/rischi/minacce?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possono fare gli adulti per aiutarti a divertirti in sicurezza e serenità?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potrebbe fare l’industria della tecnologia per aiutarti a divertirti in serenità e sicurezza?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Cosa preferiresti?</a:t>
            </a:r>
            <a:endParaRPr sz="2900"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Considera queste opzioni.</a:t>
            </a:r>
            <a:endParaRPr sz="22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Spostati nella stanza e resta in piedi alla mia sinistra per la </a:t>
            </a:r>
            <a:r>
              <a:rPr lang="en" sz="2200" b="1">
                <a:solidFill>
                  <a:schemeClr val="accent4"/>
                </a:solidFill>
              </a:rPr>
              <a:t>scelta 1</a:t>
            </a:r>
            <a:r>
              <a:rPr lang="en" sz="2200" b="1"/>
              <a:t> e alla mia destra per la </a:t>
            </a:r>
            <a:r>
              <a:rPr lang="en" sz="2200" b="1">
                <a:solidFill>
                  <a:srgbClr val="5B7FBF"/>
                </a:solidFill>
              </a:rPr>
              <a:t>scelta 2</a:t>
            </a:r>
            <a:r>
              <a:rPr lang="en" sz="2200" b="1"/>
              <a:t>.</a:t>
            </a:r>
            <a:endParaRPr sz="2200" b="1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819800" y="735400"/>
            <a:ext cx="4918800" cy="364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457200" lvl="0" indent="-3473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YouTube</a:t>
            </a:r>
            <a:r>
              <a:rPr lang="en" sz="2200" b="1"/>
              <a:t> o </a:t>
            </a:r>
            <a:r>
              <a:rPr lang="en" sz="2200" b="1">
                <a:solidFill>
                  <a:srgbClr val="5B7FBF"/>
                </a:solidFill>
              </a:rPr>
              <a:t>Netflix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Immagini divertenti </a:t>
            </a:r>
            <a:r>
              <a:rPr lang="en" sz="2200" b="1"/>
              <a:t>o </a:t>
            </a:r>
            <a:r>
              <a:rPr lang="en" sz="2200" b="1">
                <a:solidFill>
                  <a:srgbClr val="5B7FBF"/>
                </a:solidFill>
              </a:rPr>
              <a:t>video divertenti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Niente internet per una settimana </a:t>
            </a:r>
            <a:r>
              <a:rPr lang="en" sz="2200" b="1"/>
              <a:t>o </a:t>
            </a:r>
            <a:r>
              <a:rPr lang="en" sz="2200" b="1">
                <a:solidFill>
                  <a:srgbClr val="5B7FBF"/>
                </a:solidFill>
              </a:rPr>
              <a:t>niente amici per un mese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Stare online 24 ore di fila </a:t>
            </a:r>
            <a:r>
              <a:rPr lang="en" sz="2200" b="1"/>
              <a:t>o </a:t>
            </a:r>
            <a:r>
              <a:rPr lang="en" sz="2200" b="1">
                <a:solidFill>
                  <a:srgbClr val="5B7FBF"/>
                </a:solidFill>
              </a:rPr>
              <a:t>senza internet per 24 ore di fila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Musica in streaming</a:t>
            </a:r>
            <a:r>
              <a:rPr lang="en" sz="2200" b="1"/>
              <a:t> o </a:t>
            </a:r>
            <a:r>
              <a:rPr lang="en" sz="2200" b="1">
                <a:solidFill>
                  <a:srgbClr val="5B7FBF"/>
                </a:solidFill>
              </a:rPr>
              <a:t>video in streaming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Giochi online </a:t>
            </a:r>
            <a:r>
              <a:rPr lang="en" sz="2200" b="1"/>
              <a:t>o </a:t>
            </a:r>
            <a:r>
              <a:rPr lang="en" sz="2200" b="1">
                <a:solidFill>
                  <a:srgbClr val="5B7FBF"/>
                </a:solidFill>
              </a:rPr>
              <a:t>social media</a:t>
            </a:r>
            <a:r>
              <a:rPr lang="en" sz="2200" b="1"/>
              <a:t>?</a:t>
            </a:r>
            <a:endParaRPr sz="2200" b="1"/>
          </a:p>
          <a:p>
            <a:pPr marL="457200" lvl="0" indent="-34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>
                <a:solidFill>
                  <a:srgbClr val="F0800E"/>
                </a:solidFill>
              </a:rPr>
              <a:t>Essere te stesso online</a:t>
            </a:r>
            <a:r>
              <a:rPr lang="en" sz="2200" b="1"/>
              <a:t> o </a:t>
            </a:r>
            <a:r>
              <a:rPr lang="en" sz="2200" b="1">
                <a:solidFill>
                  <a:srgbClr val="5B7FBF"/>
                </a:solidFill>
              </a:rPr>
              <a:t>crearti un avatar</a:t>
            </a:r>
            <a:r>
              <a:rPr lang="en" sz="2200" b="1"/>
              <a:t>?</a:t>
            </a:r>
            <a:endParaRPr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La mia vita online</a:t>
            </a:r>
            <a:endParaRPr sz="2900"/>
          </a:p>
        </p:txBody>
      </p:sp>
      <p:sp>
        <p:nvSpPr>
          <p:cNvPr id="104" name="Google Shape;104;p17"/>
          <p:cNvSpPr/>
          <p:nvPr/>
        </p:nvSpPr>
        <p:spPr>
          <a:xfrm>
            <a:off x="422825" y="973100"/>
            <a:ext cx="2328600" cy="3353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 mie app e giochi preferiti: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2880525" y="973100"/>
            <a:ext cx="1452000" cy="3353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Perché mi piacciono: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500575" y="285625"/>
            <a:ext cx="4401900" cy="137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Rischi e difficoltà che incontro online: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4500575" y="1787600"/>
            <a:ext cx="4401900" cy="137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Come gestisco questi rischi: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500575" y="3289575"/>
            <a:ext cx="4401900" cy="137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Come voglio che gli adulti mi aiutino: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Condividi le tue idee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Condividi le tue idee/spunti in gruppo</a:t>
            </a:r>
            <a:endParaRPr sz="20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Come si possono condividere questi spunti con la vostra comunità?</a:t>
            </a:r>
            <a:endParaRPr sz="2000" b="1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473" y="980700"/>
            <a:ext cx="3018600" cy="30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Presentazione su schermo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PT Sans Narrow</vt:lpstr>
      <vt:lpstr>Calibri</vt:lpstr>
      <vt:lpstr>Arial</vt:lpstr>
      <vt:lpstr>Custom Design</vt:lpstr>
      <vt:lpstr>Conoscere le  esperienze online</vt:lpstr>
      <vt:lpstr>Conoscere le esperienze online</vt:lpstr>
      <vt:lpstr>Domande chiave</vt:lpstr>
      <vt:lpstr>Cosa preferiresti?</vt:lpstr>
      <vt:lpstr>La mia vita online</vt:lpstr>
      <vt:lpstr>Condividi le tue idee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Conoscere le  esperienze online</dc:title>
  <dc:creator>Flavia Citton</dc:creator>
  <cp:lastModifiedBy>Flavia Citton</cp:lastModifiedBy>
  <cp:revision>3</cp:revision>
  <dcterms:modified xsi:type="dcterms:W3CDTF">2022-04-01T12:17:16Z</dcterms:modified>
</cp:coreProperties>
</file>