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ee53f54f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ee53f54f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e53f54f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e53f54ff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Definire il Cyberbullismo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l="12860" t="15768" r="13900" b="17839"/>
          <a:stretch/>
        </p:blipFill>
        <p:spPr>
          <a:xfrm>
            <a:off x="5591875" y="1015275"/>
            <a:ext cx="3013228" cy="27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25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impareranno a: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Riconoscere le caratteristiche chiave del cyberbullismo 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Contribuire a una definizione di gruppo di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bullismo, minaccia, bersaglio, ripetuto, intenzionale, aggressione, discriminazione, stereotipo, benessere, linguaggio d’odio, diritti umani, illegale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Post-it, penne, cartelloni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Definire il Cyberbullismo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Cosa pensi che sia il cyberbullismo?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può verificarsi il cyberbullismo e chi è coinvolto?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effetti ha il cyberbullismo sulle emozioni delle sue vittime?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È considerato cyberbullismo anche se la persona presa di mira non viene colpita (non le fa nessun effetto)?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le caratteristiche principali del cyberbullismo?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definiresti il cyberbullismo?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Immagina di essere un bullo. 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In quanti modi diversi pensi di poter bullizzare qualcuno usando internet e la tecnologia.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Riporta le tue idee su un post-it.</a:t>
            </a:r>
            <a:endParaRPr sz="2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42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Dentro alla testa di un bullo</a:t>
            </a:r>
            <a:endParaRPr sz="29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23" y="746050"/>
            <a:ext cx="3534599" cy="331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Dentro alla testa di un bullo</a:t>
            </a:r>
            <a:endParaRPr sz="29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3449" y="1570300"/>
            <a:ext cx="2257101" cy="21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721475" y="1055575"/>
            <a:ext cx="198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Messaggi modificati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46850" y="1654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Video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859000" y="67665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Foto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524975" y="7357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Messaggi audio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325025" y="2266100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Messaggi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 pubblici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85875" y="29834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Messaggi</a:t>
            </a:r>
            <a:r>
              <a:rPr lang="en" sz="1600" b="1">
                <a:latin typeface="Calibri"/>
                <a:ea typeface="Calibri"/>
                <a:cs typeface="Calibri"/>
                <a:sym typeface="Calibri"/>
              </a:rPr>
              <a:t> privati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010675" y="3741425"/>
            <a:ext cx="180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Esclusione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259225" y="4202750"/>
            <a:ext cx="2554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Comportamento aggressivo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814025" y="3854725"/>
            <a:ext cx="141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Account finti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588775" y="1345475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Pagine web false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344075" y="2000425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Meme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969700" y="2552313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Messaggi in codice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6552125" y="3987538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Linguaggio d’odio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070750" y="3214213"/>
            <a:ext cx="175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Fare gossip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Siamo d’accordo?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648250" y="1216000"/>
            <a:ext cx="3868500" cy="243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“Si definisce cyberbullismo un danno intenzionale e ripetuto che qualcuno infligge attraverso un dispositivo digitale.”</a:t>
            </a:r>
            <a:endParaRPr>
              <a:solidFill>
                <a:srgbClr val="3B527B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 </a:t>
            </a:r>
            <a:br>
              <a:rPr lang="en">
                <a:solidFill>
                  <a:srgbClr val="3B527B"/>
                </a:solidFill>
              </a:rPr>
            </a:br>
            <a:r>
              <a:rPr lang="en" i="1">
                <a:solidFill>
                  <a:srgbClr val="3B527B"/>
                </a:solidFill>
              </a:rPr>
              <a:t>(Hinduja and Patchin, 2009)</a:t>
            </a:r>
            <a:endParaRPr i="1"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Non c’è una definizione univoca di cyberbullismo.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La seguente definizione </a:t>
            </a:r>
            <a:r>
              <a:rPr lang="en" sz="1800"/>
              <a:t>viene inclusa nel </a:t>
            </a:r>
            <a:r>
              <a:rPr lang="en" sz="1800" dirty="0"/>
              <a:t>report di ricerca del progetto KidActions.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Concordate con questa definizione?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Creiamo una definizione nostra, che ci metta tutti/e d’accordo: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900" b="1"/>
              <a:t>Cyberbullismo è…</a:t>
            </a:r>
            <a:endParaRPr sz="3900" b="1"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nostra definizione condivisa…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ricordarcela?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Cosa possiamo fare per aiutarci a memorizzare questa nostra definizione?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 meme?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Una grafica?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Un vocale?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…</a:t>
            </a:r>
            <a:endParaRPr sz="200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4578">
            <a:off x="6125075" y="305025"/>
            <a:ext cx="2441450" cy="300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698" y="609000"/>
            <a:ext cx="1603550" cy="17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52688">
            <a:off x="3780920" y="2871624"/>
            <a:ext cx="2151382" cy="18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Presentazione su schermo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PT Sans Narrow</vt:lpstr>
      <vt:lpstr>Custom Design</vt:lpstr>
      <vt:lpstr>Definire il Cyberbullismo</vt:lpstr>
      <vt:lpstr>Definire il Cyberbullismo</vt:lpstr>
      <vt:lpstr>Domande chiave</vt:lpstr>
      <vt:lpstr>Dentro alla testa di un bullo</vt:lpstr>
      <vt:lpstr>Dentro alla testa di un bullo</vt:lpstr>
      <vt:lpstr>Siamo d’accordo?</vt:lpstr>
      <vt:lpstr>La nostra definizione condivisa…</vt:lpstr>
      <vt:lpstr>Come ricordarcela?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Definire il Cyberbullismo</dc:title>
  <dc:creator>Flavia Citton</dc:creator>
  <cp:lastModifiedBy>Flavia Citton</cp:lastModifiedBy>
  <cp:revision>4</cp:revision>
  <dcterms:modified xsi:type="dcterms:W3CDTF">2022-05-16T10:28:54Z</dcterms:modified>
</cp:coreProperties>
</file>