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PT Sans Narrow" panose="020B0506020203020204" pitchFamily="3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7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ee53f54ff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ee53f54ff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eee53f54ff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eee53f54ff_0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ee53f54ff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ee53f54ff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ee53f54ff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ee53f54ff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eee53f54f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eee53f54f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1015e4d4ba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1015e4d4ba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015e4d4ba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015e4d4ba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ee53f54ff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ee53f54ff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1.png"/><Relationship Id="rId3" Type="http://schemas.openxmlformats.org/officeDocument/2006/relationships/hyperlink" Target="https://www.twitter.com/hashtag/kidactions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0.png"/><Relationship Id="rId2" Type="http://schemas.openxmlformats.org/officeDocument/2006/relationships/hyperlink" Target="http://www.kidactions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twitter.com/kidactions" TargetMode="Externa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hyperlink" Target="https://www.instagram.com/kidactions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B527B"/>
              </a:buClr>
              <a:buSzPts val="3300"/>
              <a:buFont typeface="Calibri"/>
              <a:buNone/>
              <a:defRPr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"/>
          <p:cNvSpPr>
            <a:spLocks noGrp="1"/>
          </p:cNvSpPr>
          <p:nvPr>
            <p:ph type="pic" idx="2"/>
          </p:nvPr>
        </p:nvSpPr>
        <p:spPr>
          <a:xfrm>
            <a:off x="5172075" y="535781"/>
            <a:ext cx="3446100" cy="39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" name="Google Shape;19;p2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 descr="Logo, company nam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 descr="A picture containing text, accessory, enamel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 descr="Graphical user interface, text&#10;&#10;Description automatically generated with medium confidenc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 descr="Icon&#10;&#10;Description automatically generated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44625" y="526695"/>
            <a:ext cx="4475177" cy="8483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d slide">
  <p:cSld name="End slide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/>
        </p:nvSpPr>
        <p:spPr>
          <a:xfrm>
            <a:off x="2819045" y="3018101"/>
            <a:ext cx="35058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2"/>
              </a:rPr>
              <a:t>www.kidactions.eu</a:t>
            </a:r>
            <a:r>
              <a:rPr lang="en" sz="1800" b="1" i="0" u="none" strike="noStrike" cap="none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" sz="1800" b="1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#KidActions</a:t>
            </a:r>
            <a:endParaRPr sz="1800" b="1" i="0" u="none" strike="noStrike" cap="none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" name="Google Shape;57;p11" descr="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1774" y="4586570"/>
            <a:ext cx="865626" cy="32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1" descr="Logo, company nam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673678" y="4448687"/>
            <a:ext cx="596319" cy="59631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 descr="A picture containing text, accessory, enamel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73100" y="4429060"/>
            <a:ext cx="635571" cy="635571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 descr="Graphical user interface, text&#10;&#10;Description automatically generated with medium confidenc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78713" y="4596545"/>
            <a:ext cx="841686" cy="30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714" y="4576376"/>
            <a:ext cx="844478" cy="340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20650" y="4502630"/>
            <a:ext cx="2261564" cy="488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754081" y="710096"/>
            <a:ext cx="3623318" cy="22745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" name="Google Shape;64;p11"/>
          <p:cNvGrpSpPr/>
          <p:nvPr/>
        </p:nvGrpSpPr>
        <p:grpSpPr>
          <a:xfrm>
            <a:off x="6286757" y="4037982"/>
            <a:ext cx="1269324" cy="500175"/>
            <a:chOff x="4119565" y="4632261"/>
            <a:chExt cx="1692432" cy="666900"/>
          </a:xfrm>
        </p:grpSpPr>
        <p:sp>
          <p:nvSpPr>
            <p:cNvPr id="65" name="Google Shape;65;p11"/>
            <p:cNvSpPr txBox="1"/>
            <p:nvPr/>
          </p:nvSpPr>
          <p:spPr>
            <a:xfrm>
              <a:off x="4374097" y="4632261"/>
              <a:ext cx="14379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1"/>
                </a:rPr>
                <a:t>@KidActions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  <p:pic>
          <p:nvPicPr>
            <p:cNvPr id="66" name="Google Shape;66;p11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19565" y="4693104"/>
              <a:ext cx="304455" cy="24764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" name="Google Shape;67;p11"/>
          <p:cNvGrpSpPr/>
          <p:nvPr/>
        </p:nvGrpSpPr>
        <p:grpSpPr>
          <a:xfrm>
            <a:off x="7563279" y="4037982"/>
            <a:ext cx="1352146" cy="500175"/>
            <a:chOff x="6280917" y="4632261"/>
            <a:chExt cx="1802862" cy="666900"/>
          </a:xfrm>
        </p:grpSpPr>
        <p:pic>
          <p:nvPicPr>
            <p:cNvPr id="68" name="Google Shape;68;p11" descr="instagram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6280917" y="4684650"/>
              <a:ext cx="264554" cy="2645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9" name="Google Shape;69;p11"/>
            <p:cNvSpPr txBox="1"/>
            <p:nvPr/>
          </p:nvSpPr>
          <p:spPr>
            <a:xfrm>
              <a:off x="6554979" y="4632261"/>
              <a:ext cx="1528800" cy="666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8575" tIns="34275" rIns="68575" bIns="3427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400" b="1" i="0" u="sng" strike="noStrike" cap="none">
                  <a:solidFill>
                    <a:schemeClr val="hlink"/>
                  </a:solidFill>
                  <a:latin typeface="Calibri"/>
                  <a:ea typeface="Calibri"/>
                  <a:cs typeface="Calibri"/>
                  <a:sym typeface="Calibri"/>
                  <a:hlinkClick r:id="rId14"/>
                </a:rPr>
                <a:t>@</a:t>
              </a:r>
              <a:r>
                <a:rPr lang="en" sz="1400" b="1" i="0" u="sng" strike="noStrike" cap="none">
                  <a:solidFill>
                    <a:schemeClr val="hlink"/>
                  </a:solidFill>
                  <a:latin typeface="PT Sans Narrow"/>
                  <a:ea typeface="PT Sans Narrow"/>
                  <a:cs typeface="PT Sans Narrow"/>
                  <a:sym typeface="PT Sans Narrow"/>
                  <a:hlinkClick r:id="rId14"/>
                </a:rPr>
                <a:t>KidActions</a:t>
              </a:r>
              <a:endParaRPr sz="1400" b="1" i="0" u="none" strike="noStrike" cap="none">
                <a:solidFill>
                  <a:srgbClr val="3B5C98"/>
                </a:solidFill>
                <a:latin typeface="PT Sans Narrow"/>
                <a:ea typeface="PT Sans Narrow"/>
                <a:cs typeface="PT Sans Narrow"/>
                <a:sym typeface="PT Sans Narrow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4500"/>
              <a:buFont typeface="PT Sans Narrow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body" idx="1"/>
          </p:nvPr>
        </p:nvSpPr>
        <p:spPr>
          <a:xfrm>
            <a:off x="623888" y="3505913"/>
            <a:ext cx="7886700" cy="10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3B527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98989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98989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98989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98989"/>
              </a:buClr>
              <a:buSzPts val="1200"/>
              <a:buNone/>
              <a:defRPr sz="1200">
                <a:solidFill>
                  <a:srgbClr val="89898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6195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8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Char char="•"/>
              <a:defRPr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39546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629150" y="1044723"/>
            <a:ext cx="3886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560344" y="1070099"/>
            <a:ext cx="39378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560344" y="1749751"/>
            <a:ext cx="39378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4629150" y="1070099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F0800E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4629150" y="1749751"/>
            <a:ext cx="3887400" cy="28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3717421" y="335407"/>
            <a:ext cx="4799100" cy="43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560344" y="1442102"/>
            <a:ext cx="3018600" cy="320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>
            <a:spLocks noGrp="1"/>
          </p:cNvSpPr>
          <p:nvPr>
            <p:ph type="pic" idx="2"/>
          </p:nvPr>
        </p:nvSpPr>
        <p:spPr>
          <a:xfrm>
            <a:off x="3717421" y="335407"/>
            <a:ext cx="4768500" cy="4311300"/>
          </a:xfrm>
          <a:prstGeom prst="rect">
            <a:avLst/>
          </a:prstGeom>
          <a:solidFill>
            <a:srgbClr val="ADBFDF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Arial"/>
              <a:buNone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2400"/>
              <a:buFont typeface="PT Sans Narrow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7FBF"/>
              </a:buClr>
              <a:buSzPts val="3300"/>
              <a:buFont typeface="PT Sans Narrow"/>
              <a:buNone/>
              <a:defRPr sz="3300" b="1" i="0" u="none" strike="noStrike" cap="none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F0800E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F0800E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" name="Google Shape;8;p1"/>
          <p:cNvGrpSpPr/>
          <p:nvPr/>
        </p:nvGrpSpPr>
        <p:grpSpPr>
          <a:xfrm>
            <a:off x="57287" y="392407"/>
            <a:ext cx="128615" cy="450530"/>
            <a:chOff x="5434149" y="2046369"/>
            <a:chExt cx="548700" cy="848136"/>
          </a:xfrm>
        </p:grpSpPr>
        <p:cxnSp>
          <p:nvCxnSpPr>
            <p:cNvPr id="9" name="Google Shape;9;p1"/>
            <p:cNvCxnSpPr/>
            <p:nvPr/>
          </p:nvCxnSpPr>
          <p:spPr>
            <a:xfrm rot="10800000" flipH="1">
              <a:off x="5434149" y="2046369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0" name="Google Shape;10;p1"/>
            <p:cNvCxnSpPr/>
            <p:nvPr/>
          </p:nvCxnSpPr>
          <p:spPr>
            <a:xfrm>
              <a:off x="5434149" y="2456150"/>
              <a:ext cx="548700" cy="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" name="Google Shape;11;p1"/>
            <p:cNvCxnSpPr/>
            <p:nvPr/>
          </p:nvCxnSpPr>
          <p:spPr>
            <a:xfrm>
              <a:off x="5434149" y="2737605"/>
              <a:ext cx="548700" cy="156900"/>
            </a:xfrm>
            <a:prstGeom prst="straightConnector1">
              <a:avLst/>
            </a:prstGeom>
            <a:noFill/>
            <a:ln w="127000" cap="rnd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2" name="Google Shape;12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525780" y="4625556"/>
            <a:ext cx="1854046" cy="400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 descr="Icon&#10;&#10;Description automatically generated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7087301" y="4680762"/>
            <a:ext cx="1530918" cy="29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1"/>
          <p:cNvSpPr/>
          <p:nvPr/>
        </p:nvSpPr>
        <p:spPr>
          <a:xfrm>
            <a:off x="0" y="180690"/>
            <a:ext cx="328500" cy="97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/>
        </p:nvSpPr>
        <p:spPr>
          <a:xfrm>
            <a:off x="525780" y="1548184"/>
            <a:ext cx="4466700" cy="16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>
                <a:solidFill>
                  <a:srgbClr val="3B527B"/>
                </a:solidFill>
                <a:latin typeface="Calibri"/>
                <a:ea typeface="Calibri"/>
                <a:cs typeface="Calibri"/>
                <a:sym typeface="Calibri"/>
              </a:rPr>
              <a:t>Chi è dalla mia parte</a:t>
            </a:r>
            <a:endParaRPr sz="3300" b="1">
              <a:solidFill>
                <a:srgbClr val="3B527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3"/>
          <p:cNvSpPr txBox="1"/>
          <p:nvPr/>
        </p:nvSpPr>
        <p:spPr>
          <a:xfrm>
            <a:off x="525780" y="3321647"/>
            <a:ext cx="44667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Prevenire, Affrontare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5B7FB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Età 11-13, 14-18</a:t>
            </a:r>
            <a:endParaRPr sz="2400">
              <a:solidFill>
                <a:srgbClr val="5B7FB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0" name="Google Shape;8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3501" y="1390149"/>
            <a:ext cx="2887026" cy="2887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 è dalla mia parte</a:t>
            </a:r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Durata: </a:t>
            </a:r>
            <a:r>
              <a:rPr lang="en" b="1" dirty="0"/>
              <a:t> 25 minuti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Obiettivi formativi: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b="1" dirty="0"/>
              <a:t>I partecipanti avranno occasione di: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Identificare i membri chiave della comunità che possono fornire supporto per i problemi di cyberbullismo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Parole chiave: </a:t>
            </a:r>
            <a:r>
              <a:rPr lang="en" b="1" dirty="0"/>
              <a:t>comunità, supporto, assistenza, upstander, responsabilità, fiducia, risposta</a:t>
            </a:r>
            <a:endParaRPr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Strumenti: </a:t>
            </a:r>
            <a:r>
              <a:rPr lang="en" b="1" dirty="0"/>
              <a:t>Cerchi d’azione (slide 5)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Domande chiave</a:t>
            </a:r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1"/>
          </p:nvPr>
        </p:nvSpPr>
        <p:spPr>
          <a:xfrm>
            <a:off x="560344" y="1044723"/>
            <a:ext cx="8023200" cy="3588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457200" lvl="0" indent="-341947" algn="l" rtl="0"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Se avessi un problema, a chi potresti rivolgerti…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...dentro la scuola?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...fuori dalla scuola?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... online?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 chi chiederesti aiuto se fossi vittima di cyberbullismo?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Perché?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azioni ti aspetteresti da loro?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A chi chiederesti aiuto se qualcun altro fosse vittima di cyberbullismo?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Perché?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azioni ti aspetteresti che facessero?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membri della tua comunità potrebbero aiutare a prevenire il cyberbullismo?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Quali azioni vorresti che intraprendessero?</a:t>
            </a:r>
            <a:endParaRPr dirty="0"/>
          </a:p>
          <a:p>
            <a:pPr marL="457200" lvl="0" indent="-341947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Che ruolo pensi di avere nel tuo gruppo/comunità per aiutare a prevenire o rispondere al cyberbullismo?</a:t>
            </a:r>
            <a:endParaRPr dirty="0"/>
          </a:p>
          <a:p>
            <a:pPr marL="914400" lvl="1" indent="-3257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dirty="0"/>
              <a:t>Per esempio, chi interviene direttamente/media, chi può cercare aiuto per gli altri, chi dà consigli, chi mostra empatia e ascolta la vittima ecc.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dirty="0"/>
              <a:t>Chi può fornire aiuto?</a:t>
            </a:r>
            <a:endParaRPr sz="2900" dirty="0"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 dirty="0"/>
              <a:t>Fai una lista di chi potrebbe aiutarti in una situazione di cyberbullismo.</a:t>
            </a:r>
            <a:endParaRPr sz="2200" b="1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200"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 dirty="0"/>
              <a:t>Considera:</a:t>
            </a:r>
            <a:endParaRPr sz="1500" dirty="0"/>
          </a:p>
          <a:p>
            <a:pPr marL="457200" lvl="0" indent="-323850" algn="l" rtl="0">
              <a:spcBef>
                <a:spcPts val="80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Persone </a:t>
            </a:r>
            <a:r>
              <a:rPr lang="en" sz="1500" b="1" dirty="0"/>
              <a:t>a scuola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Persone al di </a:t>
            </a:r>
            <a:r>
              <a:rPr lang="en" sz="1500" b="1" dirty="0"/>
              <a:t>fuori della scuola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dirty="0"/>
              <a:t>Persone </a:t>
            </a:r>
            <a:r>
              <a:rPr lang="en" sz="1500" b="1" dirty="0"/>
              <a:t>online</a:t>
            </a:r>
            <a:endParaRPr sz="1500" dirty="0"/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 dirty="0"/>
              <a:t>Organizzazioni</a:t>
            </a:r>
            <a:r>
              <a:rPr lang="en" sz="1500" dirty="0"/>
              <a:t>/numeri verdi</a:t>
            </a:r>
            <a:endParaRPr sz="1500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500" dirty="0"/>
          </a:p>
        </p:txBody>
      </p:sp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4673" y="1141338"/>
            <a:ext cx="3150876" cy="2791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7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Cerchi d’azione</a:t>
            </a:r>
            <a:endParaRPr sz="2900"/>
          </a:p>
        </p:txBody>
      </p:sp>
      <p:sp>
        <p:nvSpPr>
          <p:cNvPr id="105" name="Google Shape;105;p17"/>
          <p:cNvSpPr/>
          <p:nvPr/>
        </p:nvSpPr>
        <p:spPr>
          <a:xfrm>
            <a:off x="2392150" y="436175"/>
            <a:ext cx="4249800" cy="424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2708016" y="748273"/>
            <a:ext cx="3617700" cy="36177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7"/>
          <p:cNvSpPr/>
          <p:nvPr/>
        </p:nvSpPr>
        <p:spPr>
          <a:xfrm>
            <a:off x="3023788" y="1067814"/>
            <a:ext cx="2986200" cy="2986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7"/>
          <p:cNvSpPr/>
          <p:nvPr/>
        </p:nvSpPr>
        <p:spPr>
          <a:xfrm>
            <a:off x="3339655" y="1379912"/>
            <a:ext cx="2354400" cy="2354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7"/>
          <p:cNvSpPr/>
          <p:nvPr/>
        </p:nvSpPr>
        <p:spPr>
          <a:xfrm>
            <a:off x="3655521" y="1695778"/>
            <a:ext cx="1723200" cy="1723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8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Cerchi d’azione</a:t>
            </a:r>
            <a:endParaRPr sz="2900"/>
          </a:p>
        </p:txBody>
      </p:sp>
      <p:sp>
        <p:nvSpPr>
          <p:cNvPr id="115" name="Google Shape;115;p18"/>
          <p:cNvSpPr/>
          <p:nvPr/>
        </p:nvSpPr>
        <p:spPr>
          <a:xfrm>
            <a:off x="2392150" y="436175"/>
            <a:ext cx="4249800" cy="424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2708016" y="748273"/>
            <a:ext cx="3617700" cy="36177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3023788" y="1067814"/>
            <a:ext cx="2986200" cy="2986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8"/>
          <p:cNvSpPr/>
          <p:nvPr/>
        </p:nvSpPr>
        <p:spPr>
          <a:xfrm>
            <a:off x="3339655" y="1379912"/>
            <a:ext cx="2354400" cy="2354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8"/>
          <p:cNvSpPr/>
          <p:nvPr/>
        </p:nvSpPr>
        <p:spPr>
          <a:xfrm>
            <a:off x="3655521" y="1695778"/>
            <a:ext cx="1723200" cy="1723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0" name="Google Shape;120;p18"/>
          <p:cNvCxnSpPr/>
          <p:nvPr/>
        </p:nvCxnSpPr>
        <p:spPr>
          <a:xfrm>
            <a:off x="4517050" y="63725"/>
            <a:ext cx="0" cy="5004600"/>
          </a:xfrm>
          <a:prstGeom prst="straightConnector1">
            <a:avLst/>
          </a:prstGeom>
          <a:noFill/>
          <a:ln w="38100" cap="flat" cmpd="sng">
            <a:solidFill>
              <a:srgbClr val="F0800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21" name="Google Shape;121;p18"/>
          <p:cNvSpPr txBox="1">
            <a:spLocks noGrp="1"/>
          </p:cNvSpPr>
          <p:nvPr>
            <p:ph type="body" idx="1"/>
          </p:nvPr>
        </p:nvSpPr>
        <p:spPr>
          <a:xfrm>
            <a:off x="247575" y="2084250"/>
            <a:ext cx="1831800" cy="97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Prevenire il</a:t>
            </a:r>
            <a:endParaRPr sz="2200" b="1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Cyberbullismo</a:t>
            </a:r>
            <a:endParaRPr sz="1500"/>
          </a:p>
        </p:txBody>
      </p:sp>
      <p:sp>
        <p:nvSpPr>
          <p:cNvPr id="122" name="Google Shape;122;p18"/>
          <p:cNvSpPr txBox="1">
            <a:spLocks noGrp="1"/>
          </p:cNvSpPr>
          <p:nvPr>
            <p:ph type="body" idx="1"/>
          </p:nvPr>
        </p:nvSpPr>
        <p:spPr>
          <a:xfrm>
            <a:off x="6954725" y="2084250"/>
            <a:ext cx="1831800" cy="975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Affrontare il Cyberbullismo</a:t>
            </a:r>
            <a:endParaRPr sz="1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>
            <a:spLocks noGrp="1"/>
          </p:cNvSpPr>
          <p:nvPr>
            <p:ph type="title"/>
          </p:nvPr>
        </p:nvSpPr>
        <p:spPr>
          <a:xfrm>
            <a:off x="560344" y="335407"/>
            <a:ext cx="8023200" cy="609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>
                <a:solidFill>
                  <a:schemeClr val="accent1"/>
                </a:solidFill>
              </a:rPr>
              <a:t>Cerchi d’azione</a:t>
            </a:r>
            <a:endParaRPr sz="2900"/>
          </a:p>
        </p:txBody>
      </p:sp>
      <p:sp>
        <p:nvSpPr>
          <p:cNvPr id="128" name="Google Shape;128;p19"/>
          <p:cNvSpPr/>
          <p:nvPr/>
        </p:nvSpPr>
        <p:spPr>
          <a:xfrm>
            <a:off x="2392150" y="436175"/>
            <a:ext cx="4249800" cy="42498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9"/>
          <p:cNvSpPr/>
          <p:nvPr/>
        </p:nvSpPr>
        <p:spPr>
          <a:xfrm>
            <a:off x="2708016" y="748273"/>
            <a:ext cx="3617700" cy="36177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9"/>
          <p:cNvSpPr/>
          <p:nvPr/>
        </p:nvSpPr>
        <p:spPr>
          <a:xfrm>
            <a:off x="3023788" y="1067814"/>
            <a:ext cx="2986200" cy="2986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3339655" y="1379912"/>
            <a:ext cx="2354400" cy="23544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3655521" y="1695778"/>
            <a:ext cx="1723200" cy="1723200"/>
          </a:xfrm>
          <a:prstGeom prst="ellipse">
            <a:avLst/>
          </a:prstGeom>
          <a:noFill/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3" name="Google Shape;133;p19"/>
          <p:cNvCxnSpPr/>
          <p:nvPr/>
        </p:nvCxnSpPr>
        <p:spPr>
          <a:xfrm>
            <a:off x="4517050" y="63725"/>
            <a:ext cx="0" cy="5004600"/>
          </a:xfrm>
          <a:prstGeom prst="straightConnector1">
            <a:avLst/>
          </a:prstGeom>
          <a:noFill/>
          <a:ln w="38100" cap="flat" cmpd="sng">
            <a:solidFill>
              <a:srgbClr val="F0800E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34" name="Google Shape;134;p19"/>
          <p:cNvSpPr txBox="1">
            <a:spLocks noGrp="1"/>
          </p:cNvSpPr>
          <p:nvPr>
            <p:ph type="body" idx="1"/>
          </p:nvPr>
        </p:nvSpPr>
        <p:spPr>
          <a:xfrm>
            <a:off x="247575" y="2084250"/>
            <a:ext cx="1831800" cy="9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Azioni Online </a:t>
            </a:r>
            <a:endParaRPr sz="1500"/>
          </a:p>
        </p:txBody>
      </p:sp>
      <p:sp>
        <p:nvSpPr>
          <p:cNvPr id="135" name="Google Shape;135;p19"/>
          <p:cNvSpPr txBox="1">
            <a:spLocks noGrp="1"/>
          </p:cNvSpPr>
          <p:nvPr>
            <p:ph type="body" idx="1"/>
          </p:nvPr>
        </p:nvSpPr>
        <p:spPr>
          <a:xfrm>
            <a:off x="6954725" y="2084250"/>
            <a:ext cx="1831800" cy="9750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200" b="1"/>
              <a:t>Azioni Offline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>
            <a:spLocks noGrp="1"/>
          </p:cNvSpPr>
          <p:nvPr>
            <p:ph type="title"/>
          </p:nvPr>
        </p:nvSpPr>
        <p:spPr>
          <a:xfrm>
            <a:off x="560344" y="335406"/>
            <a:ext cx="3018600" cy="10299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Qual è il tuo ruolo?</a:t>
            </a:r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1"/>
          </p:nvPr>
        </p:nvSpPr>
        <p:spPr>
          <a:xfrm>
            <a:off x="560344" y="1422874"/>
            <a:ext cx="3018600" cy="322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Come puoi aiutare qualcuno in una situazione di cyberbullismo?</a:t>
            </a: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Che azioni puoi intraprendere…</a:t>
            </a:r>
            <a:endParaRPr sz="2000"/>
          </a:p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...online?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/>
              <a:t>...offline?</a:t>
            </a:r>
            <a:endParaRPr sz="2000"/>
          </a:p>
        </p:txBody>
      </p:sp>
      <p:pic>
        <p:nvPicPr>
          <p:cNvPr id="142" name="Google Shape;14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5050" y="718000"/>
            <a:ext cx="2918126" cy="343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KID_ACTIONS">
      <a:dk1>
        <a:srgbClr val="181818"/>
      </a:dk1>
      <a:lt1>
        <a:srgbClr val="FFFFFF"/>
      </a:lt1>
      <a:dk2>
        <a:srgbClr val="3B527B"/>
      </a:dk2>
      <a:lt2>
        <a:srgbClr val="CBD6EB"/>
      </a:lt2>
      <a:accent1>
        <a:srgbClr val="5B7FBF"/>
      </a:accent1>
      <a:accent2>
        <a:srgbClr val="ADBFDF"/>
      </a:accent2>
      <a:accent3>
        <a:srgbClr val="B66513"/>
      </a:accent3>
      <a:accent4>
        <a:srgbClr val="F0800E"/>
      </a:accent4>
      <a:accent5>
        <a:srgbClr val="F8C087"/>
      </a:accent5>
      <a:accent6>
        <a:srgbClr val="FFEB61"/>
      </a:accent6>
      <a:hlink>
        <a:srgbClr val="F0800E"/>
      </a:hlink>
      <a:folHlink>
        <a:srgbClr val="ADBF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Presentazione su schermo (16:9)</PresentationFormat>
  <Paragraphs>47</Paragraphs>
  <Slides>8</Slides>
  <Notes>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2" baseType="lpstr">
      <vt:lpstr>PT Sans Narrow</vt:lpstr>
      <vt:lpstr>Calibri</vt:lpstr>
      <vt:lpstr>Arial</vt:lpstr>
      <vt:lpstr>Custom Design</vt:lpstr>
      <vt:lpstr>Presentazione standard di PowerPoint</vt:lpstr>
      <vt:lpstr>Chi è dalla mia parte</vt:lpstr>
      <vt:lpstr>Domande chiave</vt:lpstr>
      <vt:lpstr>Chi può fornire aiuto?</vt:lpstr>
      <vt:lpstr>Cerchi d’azione</vt:lpstr>
      <vt:lpstr>Cerchi d’azione</vt:lpstr>
      <vt:lpstr>Cerchi d’azione</vt:lpstr>
      <vt:lpstr>Qual è il tuo ruolo?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Flavia Citton</dc:creator>
  <cp:lastModifiedBy>Flavia Citton</cp:lastModifiedBy>
  <cp:revision>3</cp:revision>
  <dcterms:modified xsi:type="dcterms:W3CDTF">2022-04-08T09:46:33Z</dcterms:modified>
</cp:coreProperties>
</file>