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T Sans Narrow" panose="020B050602020302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Una mano tesa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Affrontare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11-13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576" y="1353424"/>
            <a:ext cx="2929500" cy="29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Una mano tesa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35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Identificare le persone chiave che possono aiutarli ad affrontare i problemi di cyberbullismo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Identificare le fonti chiave, disponibili online, di aiuto e sostegno per i problemi di cyberbullismo</a:t>
            </a:r>
            <a:endParaRPr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segnalazione, supporto, aiuto, consiglio, risoluzione, risposta, prevenzione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Foglio </a:t>
            </a:r>
            <a:r>
              <a:rPr lang="en" b="1" dirty="0"/>
              <a:t>“Mano di supporto” (slide 5)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A chi chiederesti aiuto se fossi preoccupato per il bullismo?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In che modo queste persone potrebbero aiutarti?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A chi altro potresti rivolgerti per chiedere aiuto? (es. linee di assistenza, organizzazioni, ecc.)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La tua fonte di aiuto varia a seconda del tuo ruolo in un episodio di cyberbullismo?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Perché?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Chi ci può aiutare</a:t>
            </a:r>
            <a:endParaRPr sz="290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/>
              <a:t>Come cercheresti aiuto in caso di un problema online?</a:t>
            </a:r>
            <a:endParaRPr sz="22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dirty="0"/>
              <a:t>Considerate il maggior numero possibile di fonti di supporto.</a:t>
            </a:r>
            <a:endParaRPr sz="1500" dirty="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673" y="1141338"/>
            <a:ext cx="3150876" cy="279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Una mano tesa</a:t>
            </a:r>
            <a:endParaRPr sz="2900"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l="17654" t="11237" r="17486" b="13341"/>
          <a:stretch/>
        </p:blipFill>
        <p:spPr>
          <a:xfrm>
            <a:off x="2738763" y="300650"/>
            <a:ext cx="3666474" cy="426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 il contesto…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Andresti sempre alla stessa fonte (o fonti) di sostegno se...</a:t>
            </a:r>
            <a:endParaRPr sz="200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...fossi vittima di cyberbullismo?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 vedessi qualcun altro essere vittima di cyberbullismo?</a:t>
            </a:r>
            <a:endParaRPr sz="20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/>
              <a:t>Perché/Perché no?</a:t>
            </a:r>
            <a:endParaRPr sz="2000" b="1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725" y="744575"/>
            <a:ext cx="2296449" cy="365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Presentazione su schermo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PT Sans Narrow</vt:lpstr>
      <vt:lpstr>Calibri</vt:lpstr>
      <vt:lpstr>Arial</vt:lpstr>
      <vt:lpstr>Custom Design</vt:lpstr>
      <vt:lpstr>Una mano tesa</vt:lpstr>
      <vt:lpstr>Una mano tesa</vt:lpstr>
      <vt:lpstr>Domande chiave</vt:lpstr>
      <vt:lpstr>Chi ci può aiutare</vt:lpstr>
      <vt:lpstr>Una mano tesa</vt:lpstr>
      <vt:lpstr>Considera il contesto…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mano tesa</dc:title>
  <dc:creator>Flavia Citton</dc:creator>
  <cp:lastModifiedBy>Flavia Citton</cp:lastModifiedBy>
  <cp:revision>3</cp:revision>
  <dcterms:modified xsi:type="dcterms:W3CDTF">2022-04-05T13:48:45Z</dcterms:modified>
</cp:coreProperties>
</file>