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382169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382169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39a55abe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39a55abe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39a55abe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39a55abe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negativo a positivo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Prevenire, Affrontare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Età 11-13</a:t>
            </a:r>
            <a:endParaRPr dirty="0"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075" y="1160324"/>
            <a:ext cx="2632550" cy="270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40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Capire come il cyberbullismo può essere contrastato attraverso un uso positivo del linguaggio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Valutare i benefici e i rischi di intervenire in una situazione di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linguaggio, scherzo, negativo, positivo, intervenire, sfidare, paladino, spettatore, benefici, proteggere, rischi, sostegno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il gioco “High School Superhero” 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negativo a positivo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sfideresti qualcuno che esprime opinioni offensive o dannose...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...offline?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...online?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Se vedessi qualcuno che è vittima di bullismo verbale, interverresti?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Come interverresti offline?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Come interverresti online?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i benefici dell'intervenire o dell'essere un testimone?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i rischi di intervenire?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Come differiscono questi rischi tra online e offline?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Quale potrebbe essere il risultato di un intervento di successo? (Cosa vorresti che accadesse dopo il tuo intervento?)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consigli hai per affrontare in modo sicuro il cyberbullismo?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consigli hai per qualcuno che vuole prestare aiuto ma non sente di poter sfidare direttamente un bullo?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51" y="335400"/>
            <a:ext cx="37467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Ribaltare la negatività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50" y="1656450"/>
            <a:ext cx="3534600" cy="2547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Considera le parole e le frasi negative che un cyberbullo potrebbe usare contro qualcun altro.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Per ognuna, scrivi un'alternativa positiva.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Crea una lista di parole/frasi positive.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55191">
            <a:off x="5606979" y="900054"/>
            <a:ext cx="1949146" cy="146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075" y="1977923"/>
            <a:ext cx="1355530" cy="13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5">
            <a:alphaModFix/>
          </a:blip>
          <a:srcRect l="15613" t="16728" r="15544" b="15322"/>
          <a:stretch/>
        </p:blipFill>
        <p:spPr>
          <a:xfrm>
            <a:off x="7075800" y="2077725"/>
            <a:ext cx="1474524" cy="14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560350" y="1422875"/>
            <a:ext cx="32121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Gioca al gioco e usa la tua lista di parole positive per cambiare il discorso negativo del bullo.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Potresti prendere in considerazione anche altre parole/frasi positive.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49602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Diventa un ‘High School Superhero’!</a:t>
            </a:r>
            <a:endParaRPr dirty="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325" y="1422875"/>
            <a:ext cx="4462725" cy="25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Riflessioni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4495200" cy="315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</a:rPr>
              <a:t>Pensate al concetto di ribaltare il linguaggio da positivo a negativo nel gioco:</a:t>
            </a:r>
            <a:endParaRPr sz="2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Avete ottenuto l'effetto desiderato?</a:t>
            </a:r>
            <a:endParaRPr sz="2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Chiedere/dire/ragionare con un bullo di riformulare il suo sentimento negativo in uno positivo, funzionerebbe online o offline? </a:t>
            </a:r>
            <a:endParaRPr sz="2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Perché/perché no?</a:t>
            </a:r>
            <a:endParaRPr sz="2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Vedreste qualche problema nel cambiare le parole di qualcun altro, anche se sono poco gentili o piene di odio?</a:t>
            </a:r>
            <a:endParaRPr sz="2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Come potreste usare questa tecnica di ribaltamento del linguaggio online? (es. rispondere a un messaggio negativo con uno positivo).</a:t>
            </a:r>
            <a:endParaRPr sz="2100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 dirty="0">
                <a:solidFill>
                  <a:schemeClr val="dk1"/>
                </a:solidFill>
              </a:rPr>
              <a:t>Come potrebbe il vostro comportamento positivo influenzare gli altri utenti? (es. il bullo, il bersaglio, altri utenti che assistono al cyberbullismo).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151" y="822625"/>
            <a:ext cx="2254801" cy="35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Intervento positivo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3595200" cy="3083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Quali sono i benefici dell'intervenire o dell’ “essere un paladino”?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Quali potrebbero essere i rischi di intervenire?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Come differiscono questi rischi tra online e offline?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Cosa vorresti che accadesse come risultato di un intervento riuscito?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075" y="991500"/>
            <a:ext cx="3190676" cy="298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tuo consiglio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3595200" cy="3083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Qual è il tuo consiglio per…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...qualcuno che vuole affrontare in sicurezza il cyberbullismo?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...qualcuno che </a:t>
            </a:r>
            <a:r>
              <a:rPr lang="en" sz="2000"/>
              <a:t>vuole offrire supporto </a:t>
            </a:r>
            <a:r>
              <a:rPr lang="en" sz="2000" dirty="0"/>
              <a:t>ma non si sente in grado di sfidare direttamente un bullo?</a:t>
            </a:r>
            <a:endParaRPr sz="2000" dirty="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650" y="727700"/>
            <a:ext cx="2370650" cy="326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Presentazione su schermo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Calibri</vt:lpstr>
      <vt:lpstr>PT Sans Narrow</vt:lpstr>
      <vt:lpstr>Arial</vt:lpstr>
      <vt:lpstr>Custom Design</vt:lpstr>
      <vt:lpstr>Da negativo a positivo</vt:lpstr>
      <vt:lpstr>Da negativo a positivo</vt:lpstr>
      <vt:lpstr>Domande chiave</vt:lpstr>
      <vt:lpstr>Ribaltare la negatività</vt:lpstr>
      <vt:lpstr>Diventa un ‘High School Superhero’!</vt:lpstr>
      <vt:lpstr>Riflessioni</vt:lpstr>
      <vt:lpstr>Intervento positivo</vt:lpstr>
      <vt:lpstr>Il tuo consiglio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negativo a positivo</dc:title>
  <dc:creator>Flavia Citton</dc:creator>
  <cp:lastModifiedBy>Flavia Citton</cp:lastModifiedBy>
  <cp:revision>3</cp:revision>
  <dcterms:modified xsi:type="dcterms:W3CDTF">2022-04-05T13:11:46Z</dcterms:modified>
</cp:coreProperties>
</file>