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PT Sans Narrow" panose="020B0506020203020204" pitchFamily="3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94AF82-3503-430D-8029-41A25662B349}">
  <a:tblStyle styleId="{C994AF82-3503-430D-8029-41A25662B3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ee53f54f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ee53f54f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f9560f87c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f9560f87c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ee53f54f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ee53f54f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ee53f54ff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ee53f54ff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ee53f54f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eee53f54ff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9560f87c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f9560f87c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f9560f87c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f9560f87c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ee53f54ff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eee53f54ff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95f5abe4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f95f5abe4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f95f5abe4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f95f5abe4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hyperlink" Target="https://www.twitter.com/hashtag/kidactions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hyperlink" Target="http://www.kidactions.e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www.twitter.com/kidactions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www.instagram.com/kidactions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sz="3300" b="1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2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" name="Google Shape;19;p2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 descr="A picture containing text, accessory, ename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 descr="Graphical user interface, text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>
  <p:cSld name="End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lang="en" sz="1800" b="1" i="0" u="none" strike="noStrike" cap="non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" sz="1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sz="1800" b="1" i="0" u="none" strike="noStrike" cap="non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 descr="Logo, company nam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1" descr="A picture containing text, accessory, ename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1" descr="Graphical user interface, text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1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1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sng" strike="noStrike" cap="non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sz="1400" b="1" i="0" u="none" strike="noStrike" cap="non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1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id="68" name="Google Shape;68;p11" descr="instagram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1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sng" strike="noStrike" cap="non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lang="en" sz="1400" b="1" i="0" u="sng" strike="noStrike" cap="non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4"/>
                </a:rPr>
                <a:t>KidActions</a:t>
              </a:r>
              <a:endParaRPr sz="1400" b="1" i="0" u="none" strike="noStrike" cap="non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3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4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>
            <a:spLocks noGrp="1"/>
          </p:cNvSpPr>
          <p:nvPr>
            <p:ph type="pic" idx="2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sz="3300" b="1" i="0" u="none" strike="noStrike" cap="non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" name="Google Shape;8;p1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1"/>
            <p:cNvCxnSpPr/>
            <p:nvPr/>
          </p:nvCxnSpPr>
          <p:spPr>
            <a:xfrm rot="10800000" flipH="1">
              <a:off x="5434149" y="2046369"/>
              <a:ext cx="548700" cy="15690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2" name="Google Shape;12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11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Esplorando i ruoli nel cyberbullismo</a:t>
            </a:r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Comprendere, Prevenire, Affrontare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Età 14-18</a:t>
            </a:r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933325" y="672652"/>
            <a:ext cx="2092974" cy="33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9351" y="1724263"/>
            <a:ext cx="1300925" cy="126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Restituzione</a:t>
            </a:r>
            <a:endParaRPr/>
          </a:p>
        </p:txBody>
      </p:sp>
      <p:sp>
        <p:nvSpPr>
          <p:cNvPr id="173" name="Google Shape;173;p22"/>
          <p:cNvSpPr txBox="1">
            <a:spLocks noGrp="1"/>
          </p:cNvSpPr>
          <p:nvPr>
            <p:ph type="body" idx="1"/>
          </p:nvPr>
        </p:nvSpPr>
        <p:spPr>
          <a:xfrm>
            <a:off x="560350" y="1196850"/>
            <a:ext cx="4495200" cy="3360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457200" lvl="0" indent="-355600" algn="l" rtl="0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Come ti sei sentito durante la rappresentazione dello scenario?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Le tue emozioni sono cambiate in qualche momento? Come/perché?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Hai identificato qualche ostacolo nel fare o dire qualcosa?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Se rigiocassi lo scenario, cosa faresti diversamente nel tuo ruolo?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Ci sono state particolari azioni/parole che hanno peggiorato la situazione? Perché?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Quali azioni/parole avrebbero potuto migliorare la situazione?</a:t>
            </a:r>
            <a:endParaRPr sz="2000"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000" dirty="0"/>
          </a:p>
        </p:txBody>
      </p:sp>
      <p:pic>
        <p:nvPicPr>
          <p:cNvPr id="174" name="Google Shape;17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7650" y="1310950"/>
            <a:ext cx="2727327" cy="265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Esplorando i ruoli nel cyberbullismo</a:t>
            </a:r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Durata: </a:t>
            </a:r>
            <a:r>
              <a:rPr lang="en" b="1" dirty="0"/>
              <a:t> 35/40 minuti (più del tempo aggiuntivo per fissare le aspettative sul comportamento durante l’attività)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Obiettivi formativi: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/>
              <a:t>I partecipanti avranno occasione di:</a:t>
            </a:r>
            <a:endParaRPr dirty="0"/>
          </a:p>
          <a:p>
            <a:pPr marL="457200" lvl="0" indent="-351948" algn="l" rtl="0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b="1" dirty="0"/>
              <a:t>Riconoscere e comprendere i ruoli che possono esistere in una situazione di cyberbullismo</a:t>
            </a:r>
            <a:endParaRPr b="1" dirty="0"/>
          </a:p>
          <a:p>
            <a:pPr marL="457200" lvl="0" indent="-351948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b="1" dirty="0"/>
              <a:t>Identificare strategie positive per gestire e rispondere al cyberbullismo in diversi contesti</a:t>
            </a:r>
            <a:endParaRPr b="1"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Parole chiave: </a:t>
            </a:r>
            <a:r>
              <a:rPr lang="en" b="1" dirty="0"/>
              <a:t>cyberbullismo, ruoli, istigatore, spettatore, bersaglio, cheerleader, agitatore, ammiratore, follower, burlone, contesto, strategie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Strumenti: </a:t>
            </a:r>
            <a:r>
              <a:rPr lang="en" b="1" dirty="0"/>
              <a:t>Rocket.chat, scenari di cyberbullismo (slide 7-8), Carte dei ruoli (slide 9), Guida alla protezione dei minori.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Domande chiave</a:t>
            </a:r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560350" y="1044725"/>
            <a:ext cx="8023200" cy="3647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457200" lvl="0" indent="-351948" algn="l" rtl="0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Quali sono i diversi ruoli che possono esistere in una situazione di cyberbullismo?</a:t>
            </a:r>
            <a:endParaRPr dirty="0"/>
          </a:p>
          <a:p>
            <a:pPr marL="914400" lvl="1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1800" dirty="0"/>
              <a:t>Come definiresti/spiegheresti questi ruoli?</a:t>
            </a:r>
            <a:endParaRPr dirty="0"/>
          </a:p>
          <a:p>
            <a:pPr marL="457200" lvl="0" indent="-351948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Come possono i diversi ruoli influenzare il comportamento di...</a:t>
            </a:r>
            <a:endParaRPr dirty="0"/>
          </a:p>
          <a:p>
            <a:pPr marL="914400" marR="0" lvl="1" indent="-33432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1800" dirty="0"/>
              <a:t>...un cyberbullo?</a:t>
            </a:r>
            <a:endParaRPr sz="1800" dirty="0"/>
          </a:p>
          <a:p>
            <a:pPr marL="914400" marR="0" lvl="1" indent="-33432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1800" dirty="0"/>
              <a:t>...un bersaglio?</a:t>
            </a:r>
            <a:endParaRPr sz="1800" dirty="0"/>
          </a:p>
          <a:p>
            <a:pPr marL="914400" marR="0" lvl="1" indent="-33432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1800" dirty="0"/>
              <a:t>...uno spettatore?</a:t>
            </a:r>
            <a:endParaRPr dirty="0"/>
          </a:p>
          <a:p>
            <a:pPr marL="457200" lvl="0" indent="-351948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Quali contesti potrebbero influenzare il comportamento? (es. se vedi un amico che fa il bullo con un altro amico, sarebbe più facile/più difficile da affrontare che se fossero degli estranei per te?)</a:t>
            </a:r>
            <a:endParaRPr dirty="0"/>
          </a:p>
          <a:p>
            <a:pPr marL="457200" lvl="0" indent="-351948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Quali strategie potresti usare per influenzare positivamente la situazione se tu fossi...</a:t>
            </a:r>
            <a:endParaRPr dirty="0"/>
          </a:p>
          <a:p>
            <a:pPr marL="914400" marR="0" lvl="1" indent="-33432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1800" dirty="0"/>
              <a:t>... un cyber-bullo?</a:t>
            </a:r>
            <a:endParaRPr sz="1800" dirty="0"/>
          </a:p>
          <a:p>
            <a:pPr marL="914400" marR="0" lvl="1" indent="-33432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1800" dirty="0"/>
              <a:t>...un bersaglio?</a:t>
            </a:r>
            <a:endParaRPr sz="1800" dirty="0"/>
          </a:p>
          <a:p>
            <a:pPr marL="914400" marR="0" lvl="1" indent="-33432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1800" dirty="0"/>
              <a:t>...uno spettatore?</a:t>
            </a:r>
            <a:endParaRPr sz="1800" dirty="0"/>
          </a:p>
          <a:p>
            <a:pPr marL="914400" marR="0" lvl="1" indent="-33432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1800" dirty="0"/>
              <a:t>... un seguace/ammiratore/cheerleader?</a:t>
            </a:r>
            <a:endParaRPr dirty="0"/>
          </a:p>
          <a:p>
            <a:pPr marL="457200" lvl="0" indent="-351948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Quali strategie/strumenti potresti usare per cercare aiuto su una chat?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560351" y="335400"/>
            <a:ext cx="33153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Tutti abbiamo un ruolo</a:t>
            </a:r>
            <a:endParaRPr sz="2900"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560351" y="1422875"/>
            <a:ext cx="35346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/>
              <a:t>Pensa ai diversi ruoli in una situazione di cyberbullismo.</a:t>
            </a:r>
            <a:endParaRPr sz="2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spcBef>
                <a:spcPts val="8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Quanti ruoli diversi ti vengono in mente?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Come definiresti o spiegheresti questi ruoli?</a:t>
            </a:r>
            <a:endParaRPr sz="220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200"/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1274" y="727288"/>
            <a:ext cx="2908376" cy="3401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1824219" y="1269674"/>
            <a:ext cx="30186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Cyberbullo</a:t>
            </a:r>
            <a:endParaRPr sz="2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Vittima</a:t>
            </a:r>
            <a:endParaRPr sz="2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Spettatore</a:t>
            </a:r>
            <a:endParaRPr sz="2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Paladino (qualcuno che reagisce al bullo)</a:t>
            </a:r>
            <a:endParaRPr sz="2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6888525" y="636150"/>
            <a:ext cx="1499100" cy="3871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Sostenitore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Agitatore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Ammiratore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Follower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Burlone</a:t>
            </a:r>
            <a:endParaRPr sz="2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7871" y="1124150"/>
            <a:ext cx="636025" cy="5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4237" y="1885450"/>
            <a:ext cx="443300" cy="4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2075" y="2610050"/>
            <a:ext cx="367600" cy="39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7875" y="3338900"/>
            <a:ext cx="636025" cy="58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23820" y="473075"/>
            <a:ext cx="636025" cy="582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20187" y="1321011"/>
            <a:ext cx="443299" cy="564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23821" y="2108350"/>
            <a:ext cx="636025" cy="582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82013" y="2955524"/>
            <a:ext cx="519615" cy="4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152938" y="3664755"/>
            <a:ext cx="577800" cy="52289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/>
        </p:nvSpPr>
        <p:spPr>
          <a:xfrm>
            <a:off x="560350" y="335400"/>
            <a:ext cx="52905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Come definiresti o spiegheresti questi ruoli?</a:t>
            </a:r>
            <a:endParaRPr sz="2400" b="1">
              <a:solidFill>
                <a:srgbClr val="5B7FB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Esploreremo uno scenario di cyberbullismo e adotteremo un ruolo.</a:t>
            </a:r>
            <a:endParaRPr sz="2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Tutta la comunicazione avverrà su Rocket.chat.</a:t>
            </a:r>
            <a:endParaRPr sz="2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Rocket.chat</a:t>
            </a:r>
            <a:endParaRPr/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250" y="3558849"/>
            <a:ext cx="2776925" cy="4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5203350" y="3194675"/>
            <a:ext cx="3018600" cy="75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Quali regole prima di iniziare?</a:t>
            </a:r>
            <a:endParaRPr sz="2000"/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8099" y="1148200"/>
            <a:ext cx="1774201" cy="173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Scenari</a:t>
            </a:r>
            <a:endParaRPr/>
          </a:p>
        </p:txBody>
      </p:sp>
      <p:sp>
        <p:nvSpPr>
          <p:cNvPr id="131" name="Google Shape;131;p19"/>
          <p:cNvSpPr/>
          <p:nvPr/>
        </p:nvSpPr>
        <p:spPr>
          <a:xfrm>
            <a:off x="560350" y="2747975"/>
            <a:ext cx="3595500" cy="1474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5B7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Un giovane ha recentemente detto a tutti a scuola che appartiene alla comunità LGBTQ+. Qualcuno nella classe inizia a dire commenti omofobi nei suoi confronti online...</a:t>
            </a:r>
            <a:endParaRPr sz="1000" dirty="0"/>
          </a:p>
        </p:txBody>
      </p:sp>
      <p:sp>
        <p:nvSpPr>
          <p:cNvPr id="132" name="Google Shape;132;p19"/>
          <p:cNvSpPr/>
          <p:nvPr/>
        </p:nvSpPr>
        <p:spPr>
          <a:xfrm>
            <a:off x="560350" y="1138600"/>
            <a:ext cx="3595500" cy="1474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080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C'è un nuovo membro nel tuo gruppo. È piuttosto timido e non ha rivelato molto di sé. Uno dei tuoi amici inizia a prenderlo in giro online perché è diverso...</a:t>
            </a:r>
            <a:endParaRPr sz="1000"/>
          </a:p>
        </p:txBody>
      </p:sp>
      <p:sp>
        <p:nvSpPr>
          <p:cNvPr id="133" name="Google Shape;133;p19"/>
          <p:cNvSpPr/>
          <p:nvPr/>
        </p:nvSpPr>
        <p:spPr>
          <a:xfrm>
            <a:off x="4839500" y="2747975"/>
            <a:ext cx="3595500" cy="1474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080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C'è un giovane che vive vicino a te e si diverte a condividere molte foto e dettagli della sua vita sui social media. Qualcuno continua a postare commenti meschini sotto le sue foto...</a:t>
            </a:r>
            <a:endParaRPr sz="1000"/>
          </a:p>
        </p:txBody>
      </p:sp>
      <p:sp>
        <p:nvSpPr>
          <p:cNvPr id="134" name="Google Shape;134;p19"/>
          <p:cNvSpPr/>
          <p:nvPr/>
        </p:nvSpPr>
        <p:spPr>
          <a:xfrm>
            <a:off x="4839500" y="1138600"/>
            <a:ext cx="3595500" cy="1474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5B7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Ti sei iscritto a un gruppo di chat online per discutere della tua musica preferita. Anche se non conosci nessuno lì, è chiaro che un membro del gruppo viene preso di mira a causa delle sue opinioni religiose...</a:t>
            </a: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Scenari</a:t>
            </a:r>
            <a:endParaRPr/>
          </a:p>
        </p:txBody>
      </p:sp>
      <p:sp>
        <p:nvSpPr>
          <p:cNvPr id="140" name="Google Shape;140;p20"/>
          <p:cNvSpPr/>
          <p:nvPr/>
        </p:nvSpPr>
        <p:spPr>
          <a:xfrm>
            <a:off x="560350" y="2747975"/>
            <a:ext cx="3595500" cy="1474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5B7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Un membro della vostra famiglia ha iniziato a rispondere ai tweet di un politico con un linguaggio scortese e minaccioso. Neanche tu sei d'accordo con le opinioni del politico, ma...</a:t>
            </a:r>
            <a:endParaRPr sz="1000"/>
          </a:p>
        </p:txBody>
      </p:sp>
      <p:sp>
        <p:nvSpPr>
          <p:cNvPr id="141" name="Google Shape;141;p20"/>
          <p:cNvSpPr/>
          <p:nvPr/>
        </p:nvSpPr>
        <p:spPr>
          <a:xfrm>
            <a:off x="560350" y="1138600"/>
            <a:ext cx="3595500" cy="1474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080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Il leader del tuo gruppo di gioco online ha recentemente iniziato a usare un linguaggio sessista e ha minacciato di cacciare un membro femminile del gruppo perché "non è abbastanza bravo"....</a:t>
            </a:r>
            <a:endParaRPr sz="1000"/>
          </a:p>
        </p:txBody>
      </p:sp>
      <p:sp>
        <p:nvSpPr>
          <p:cNvPr id="142" name="Google Shape;142;p20"/>
          <p:cNvSpPr/>
          <p:nvPr/>
        </p:nvSpPr>
        <p:spPr>
          <a:xfrm>
            <a:off x="4839500" y="2747975"/>
            <a:ext cx="3595500" cy="1474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080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Sei stufo che lo studente popolare a scuola abbia sempre tutta l'attenzione addosso. Così crei un falso profilo sui social media per fargli fare brutta figura, e condividi i dettagli nella chat del tuo gruppo scolastico...</a:t>
            </a:r>
            <a:endParaRPr sz="1000"/>
          </a:p>
        </p:txBody>
      </p:sp>
      <p:sp>
        <p:nvSpPr>
          <p:cNvPr id="143" name="Google Shape;143;p20"/>
          <p:cNvSpPr/>
          <p:nvPr/>
        </p:nvSpPr>
        <p:spPr>
          <a:xfrm>
            <a:off x="4839500" y="1138600"/>
            <a:ext cx="3595500" cy="1474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5B7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Il tuo migliore amico ha recentemente rotto con la sua partner. Si sente sconvolto e ha iniziato a pubblicare sue foto private per vendicarsi di lei...</a:t>
            </a:r>
            <a:endParaRPr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" name="Google Shape;148;p21"/>
          <p:cNvGraphicFramePr/>
          <p:nvPr/>
        </p:nvGraphicFramePr>
        <p:xfrm>
          <a:off x="818450" y="1226550"/>
          <a:ext cx="7870875" cy="3223800"/>
        </p:xfrm>
        <a:graphic>
          <a:graphicData uri="http://schemas.openxmlformats.org/drawingml/2006/table">
            <a:tbl>
              <a:tblPr>
                <a:noFill/>
                <a:tableStyleId>{C994AF82-3503-430D-8029-41A25662B349}</a:tableStyleId>
              </a:tblPr>
              <a:tblGrid>
                <a:gridCol w="262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4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4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4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Ruoli</a:t>
            </a:r>
            <a:endParaRPr/>
          </a:p>
        </p:txBody>
      </p:sp>
      <p:pic>
        <p:nvPicPr>
          <p:cNvPr id="150" name="Google Shape;15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471" y="1468825"/>
            <a:ext cx="636025" cy="5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3487" y="2616325"/>
            <a:ext cx="443300" cy="4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1337" y="3739850"/>
            <a:ext cx="367600" cy="39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78962" y="3655861"/>
            <a:ext cx="443299" cy="564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42246" y="1507125"/>
            <a:ext cx="636025" cy="582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42250" y="2616324"/>
            <a:ext cx="519615" cy="4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82263" y="3676630"/>
            <a:ext cx="577800" cy="522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578945" y="2547350"/>
            <a:ext cx="636025" cy="582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578950" y="1507113"/>
            <a:ext cx="636025" cy="58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/>
          <p:nvPr/>
        </p:nvSpPr>
        <p:spPr>
          <a:xfrm>
            <a:off x="1847150" y="1567375"/>
            <a:ext cx="138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Cyberbullo</a:t>
            </a:r>
            <a:endParaRPr/>
          </a:p>
        </p:txBody>
      </p:sp>
      <p:sp>
        <p:nvSpPr>
          <p:cNvPr id="160" name="Google Shape;160;p21"/>
          <p:cNvSpPr txBox="1"/>
          <p:nvPr/>
        </p:nvSpPr>
        <p:spPr>
          <a:xfrm>
            <a:off x="1847150" y="2607600"/>
            <a:ext cx="138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Vittima</a:t>
            </a:r>
            <a:endParaRPr/>
          </a:p>
        </p:txBody>
      </p:sp>
      <p:sp>
        <p:nvSpPr>
          <p:cNvPr id="161" name="Google Shape;161;p21"/>
          <p:cNvSpPr txBox="1"/>
          <p:nvPr/>
        </p:nvSpPr>
        <p:spPr>
          <a:xfrm>
            <a:off x="1847150" y="3707225"/>
            <a:ext cx="138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Spettatore</a:t>
            </a:r>
            <a:endParaRPr/>
          </a:p>
        </p:txBody>
      </p:sp>
      <p:sp>
        <p:nvSpPr>
          <p:cNvPr id="162" name="Google Shape;162;p21"/>
          <p:cNvSpPr txBox="1"/>
          <p:nvPr/>
        </p:nvSpPr>
        <p:spPr>
          <a:xfrm>
            <a:off x="4450725" y="1567375"/>
            <a:ext cx="138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Paladino</a:t>
            </a:r>
            <a:endParaRPr/>
          </a:p>
        </p:txBody>
      </p:sp>
      <p:sp>
        <p:nvSpPr>
          <p:cNvPr id="163" name="Google Shape;163;p21"/>
          <p:cNvSpPr txBox="1"/>
          <p:nvPr/>
        </p:nvSpPr>
        <p:spPr>
          <a:xfrm>
            <a:off x="4450725" y="2607600"/>
            <a:ext cx="1499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Sostenitore</a:t>
            </a:r>
            <a:endParaRPr/>
          </a:p>
        </p:txBody>
      </p:sp>
      <p:sp>
        <p:nvSpPr>
          <p:cNvPr id="164" name="Google Shape;164;p21"/>
          <p:cNvSpPr txBox="1"/>
          <p:nvPr/>
        </p:nvSpPr>
        <p:spPr>
          <a:xfrm>
            <a:off x="4450725" y="3707225"/>
            <a:ext cx="1499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Agitatore</a:t>
            </a:r>
            <a:endParaRPr/>
          </a:p>
        </p:txBody>
      </p:sp>
      <p:sp>
        <p:nvSpPr>
          <p:cNvPr id="165" name="Google Shape;165;p21"/>
          <p:cNvSpPr txBox="1"/>
          <p:nvPr/>
        </p:nvSpPr>
        <p:spPr>
          <a:xfrm>
            <a:off x="7054300" y="1567375"/>
            <a:ext cx="1499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Ammiratore</a:t>
            </a:r>
            <a:endParaRPr/>
          </a:p>
        </p:txBody>
      </p:sp>
      <p:sp>
        <p:nvSpPr>
          <p:cNvPr id="166" name="Google Shape;166;p21"/>
          <p:cNvSpPr txBox="1"/>
          <p:nvPr/>
        </p:nvSpPr>
        <p:spPr>
          <a:xfrm>
            <a:off x="7054300" y="2607600"/>
            <a:ext cx="1499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Follower</a:t>
            </a:r>
            <a:endParaRPr/>
          </a:p>
        </p:txBody>
      </p:sp>
      <p:sp>
        <p:nvSpPr>
          <p:cNvPr id="167" name="Google Shape;167;p21"/>
          <p:cNvSpPr txBox="1"/>
          <p:nvPr/>
        </p:nvSpPr>
        <p:spPr>
          <a:xfrm>
            <a:off x="7054300" y="3707225"/>
            <a:ext cx="1499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Burlone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685</Words>
  <Application>Microsoft Office PowerPoint</Application>
  <PresentationFormat>Presentazione su schermo (16:9)</PresentationFormat>
  <Paragraphs>80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Calibri</vt:lpstr>
      <vt:lpstr>PT Sans Narrow</vt:lpstr>
      <vt:lpstr>Arial</vt:lpstr>
      <vt:lpstr>Custom Design</vt:lpstr>
      <vt:lpstr>Esplorando i ruoli nel cyberbullismo</vt:lpstr>
      <vt:lpstr>Esplorando i ruoli nel cyberbullismo</vt:lpstr>
      <vt:lpstr>Domande chiave</vt:lpstr>
      <vt:lpstr>Tutti abbiamo un ruolo</vt:lpstr>
      <vt:lpstr>Presentazione standard di PowerPoint</vt:lpstr>
      <vt:lpstr>Rocket.chat</vt:lpstr>
      <vt:lpstr>Scenari</vt:lpstr>
      <vt:lpstr>Scenari</vt:lpstr>
      <vt:lpstr>Ruoli</vt:lpstr>
      <vt:lpstr>Restituzione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Esplorando i ruoli nel cyberbullismo</dc:title>
  <dc:creator>Flavia Citton</dc:creator>
  <cp:lastModifiedBy>Flavia Citton</cp:lastModifiedBy>
  <cp:revision>4</cp:revision>
  <dcterms:modified xsi:type="dcterms:W3CDTF">2022-04-05T12:26:08Z</dcterms:modified>
</cp:coreProperties>
</file>