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72ee0c71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72ee0c71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Entrare in azione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Prevenire,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11-14,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550" y="1226050"/>
            <a:ext cx="2854176" cy="285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45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51948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Riconoscere come diverse situazioni online li fanno sentire</a:t>
            </a:r>
            <a:endParaRPr b="1"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Immaginare come gli altri potrebbero sentirsi in queste situazioni online</a:t>
            </a:r>
            <a:endParaRPr b="1"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Valutare come le risposte agli episodi di bullismo possono avere conseguenze positive o negative, a seconda del contesto e del momento</a:t>
            </a:r>
            <a:endParaRPr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emozioni, controllo, strategie, intervenire, spettatore, positivo, negativo, impatto, conseguenze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foglio ‘Considerare le risposte’ (slide 6)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Entrare in azione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emozioni sono di alta/bassa intensità?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ti senti quando vedi che qualcun altro è vittima di bullismo online?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Ti senti diversamente se si tratta di qualcuno che conosci/non conosci personalmente? Perché?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potrebbero sentirsi gli altri in quella situazione?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 che modo le nostre emozioni cambiano il modo in cui rispondiamo a situazioni difficili?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emozioni portano a risultati migliori?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Riordinare le emozioni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24054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Considera queste emozioni. </a:t>
            </a:r>
            <a:endParaRPr sz="22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Quanto sono intense su una scala da 1 (meno intenso) a 10 (più intenso)?</a:t>
            </a:r>
            <a:endParaRPr sz="22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3840575" y="4067400"/>
            <a:ext cx="411000" cy="71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1</a:t>
            </a:r>
            <a:endParaRPr sz="2900"/>
          </a:p>
        </p:txBody>
      </p:sp>
      <p:cxnSp>
        <p:nvCxnSpPr>
          <p:cNvPr id="100" name="Google Shape;100;p16"/>
          <p:cNvCxnSpPr/>
          <p:nvPr/>
        </p:nvCxnSpPr>
        <p:spPr>
          <a:xfrm>
            <a:off x="4344175" y="427475"/>
            <a:ext cx="0" cy="4089300"/>
          </a:xfrm>
          <a:prstGeom prst="straightConnector1">
            <a:avLst/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3735975" y="176850"/>
            <a:ext cx="563700" cy="71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10</a:t>
            </a:r>
            <a:endParaRPr sz="2900"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982550" y="3262075"/>
            <a:ext cx="18999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Dispiaciuto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11300" y="2691600"/>
            <a:ext cx="16710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Disgustato</a:t>
            </a:r>
            <a:endParaRPr sz="2900"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495050" y="3935625"/>
            <a:ext cx="14424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Triste</a:t>
            </a:r>
            <a:endParaRPr sz="2900"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5817175" y="2659675"/>
            <a:ext cx="13245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Ansioso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5430900" y="3114300"/>
            <a:ext cx="13245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Furente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244175" y="3653300"/>
            <a:ext cx="18030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Preoccupato</a:t>
            </a:r>
            <a:endParaRPr sz="2900">
              <a:solidFill>
                <a:srgbClr val="5B7FBF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5374575" y="4192275"/>
            <a:ext cx="15450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5B7FBF"/>
                </a:solidFill>
              </a:rPr>
              <a:t>S</a:t>
            </a:r>
            <a:r>
              <a:rPr lang="en" sz="2900" dirty="0"/>
              <a:t>orpreso</a:t>
            </a:r>
            <a:endParaRPr sz="2900" dirty="0">
              <a:solidFill>
                <a:srgbClr val="5B7FBF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354775" y="2021625"/>
            <a:ext cx="16239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Infastidito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385075" y="1351650"/>
            <a:ext cx="14424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Euforico</a:t>
            </a:r>
            <a:endParaRPr sz="29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6919575" y="781175"/>
            <a:ext cx="14727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27B"/>
                </a:solidFill>
              </a:rPr>
              <a:t>Rilassato</a:t>
            </a:r>
            <a:endParaRPr sz="2900">
              <a:solidFill>
                <a:srgbClr val="3B527B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5942675" y="1666050"/>
            <a:ext cx="1442400" cy="42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Annoiato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Come ti sentiresti</a:t>
            </a:r>
            <a:endParaRPr sz="29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560350" y="1284050"/>
            <a:ext cx="3018600" cy="336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Usando le emozioni dell'attività precedente (o altre di tua scelta), come ti sentiresti se vedessi queste situazioni online?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Come potrebbe sentirsi la persona bersaglio?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19" name="Google Shape;119;p17"/>
          <p:cNvSpPr/>
          <p:nvPr/>
        </p:nvSpPr>
        <p:spPr>
          <a:xfrm>
            <a:off x="3880800" y="527100"/>
            <a:ext cx="2363100" cy="16218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 giocatore riceve ripetuti insulti omofobi in un gioco a causa dell'aspetto del suo avatar/personaggio.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880800" y="2378425"/>
            <a:ext cx="2363100" cy="16218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Il tuo migliore amico riceve quotidianamente messaggi da qualcuno online che lo chiama 'brutto'.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6489125" y="527100"/>
            <a:ext cx="2363100" cy="16218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Un profilo falso viene creato sui social media fingendo di essere qualcuno della tua scuola, dicendo cose che non sono vere.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545750" y="2378425"/>
            <a:ext cx="2363100" cy="16218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Qualcuno nella tua classe continua a ricevere telefonate anonime nel cuore della notte. Quando risponde, tutto quello che sente sono risate o mugugni.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560394" y="202182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Pensare a una reazione</a:t>
            </a:r>
            <a:endParaRPr sz="2900"/>
          </a:p>
        </p:txBody>
      </p:sp>
      <p:sp>
        <p:nvSpPr>
          <p:cNvPr id="128" name="Google Shape;128;p18"/>
          <p:cNvSpPr/>
          <p:nvPr/>
        </p:nvSpPr>
        <p:spPr>
          <a:xfrm>
            <a:off x="457600" y="2369075"/>
            <a:ext cx="1355400" cy="12858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Il tuo migliore amico riceve quotidianamente messaggi da qualcuno online che lo chiama 'brutto'.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2386400" y="1256900"/>
            <a:ext cx="1065900" cy="1065900"/>
          </a:xfrm>
          <a:prstGeom prst="ellipse">
            <a:avLst/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386400" y="3436575"/>
            <a:ext cx="1065900" cy="1065900"/>
          </a:xfrm>
          <a:prstGeom prst="ellipse">
            <a:avLst/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" name="Google Shape;131;p18"/>
          <p:cNvCxnSpPr>
            <a:stCxn id="128" idx="0"/>
            <a:endCxn id="129" idx="2"/>
          </p:cNvCxnSpPr>
          <p:nvPr/>
        </p:nvCxnSpPr>
        <p:spPr>
          <a:xfrm rot="10800000" flipH="1">
            <a:off x="1813000" y="1789775"/>
            <a:ext cx="573300" cy="122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2" name="Google Shape;132;p18"/>
          <p:cNvCxnSpPr>
            <a:stCxn id="128" idx="0"/>
            <a:endCxn id="130" idx="2"/>
          </p:cNvCxnSpPr>
          <p:nvPr/>
        </p:nvCxnSpPr>
        <p:spPr>
          <a:xfrm>
            <a:off x="1813000" y="3011975"/>
            <a:ext cx="573300" cy="95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2476250" y="899150"/>
            <a:ext cx="886200" cy="38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Ti senti…</a:t>
            </a:r>
            <a:endParaRPr sz="1500" b="1"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2476250" y="2322800"/>
            <a:ext cx="886200" cy="24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/>
              <a:t>Intenso</a:t>
            </a:r>
            <a:endParaRPr sz="150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2476250" y="4502475"/>
            <a:ext cx="886200" cy="24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SzPts val="688"/>
              <a:buNone/>
            </a:pPr>
            <a:r>
              <a:rPr lang="en" sz="1537"/>
              <a:t>Meno intenso</a:t>
            </a:r>
            <a:endParaRPr sz="1537"/>
          </a:p>
        </p:txBody>
      </p:sp>
      <p:sp>
        <p:nvSpPr>
          <p:cNvPr id="136" name="Google Shape;136;p18"/>
          <p:cNvSpPr/>
          <p:nvPr/>
        </p:nvSpPr>
        <p:spPr>
          <a:xfrm>
            <a:off x="4251500" y="643550"/>
            <a:ext cx="1726200" cy="897900"/>
          </a:xfrm>
          <a:prstGeom prst="rect">
            <a:avLst/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4581650" y="289050"/>
            <a:ext cx="1065900" cy="301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Fai/dici…</a:t>
            </a:r>
            <a:endParaRPr sz="1500" b="1"/>
          </a:p>
        </p:txBody>
      </p:sp>
      <p:sp>
        <p:nvSpPr>
          <p:cNvPr id="138" name="Google Shape;138;p18"/>
          <p:cNvSpPr/>
          <p:nvPr/>
        </p:nvSpPr>
        <p:spPr>
          <a:xfrm>
            <a:off x="4251500" y="1673850"/>
            <a:ext cx="1726200" cy="897900"/>
          </a:xfrm>
          <a:prstGeom prst="rect">
            <a:avLst/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4251500" y="2857975"/>
            <a:ext cx="1726200" cy="897900"/>
          </a:xfrm>
          <a:prstGeom prst="rect">
            <a:avLst/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4251500" y="3888275"/>
            <a:ext cx="1726200" cy="897900"/>
          </a:xfrm>
          <a:prstGeom prst="rect">
            <a:avLst/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Google Shape;141;p18"/>
          <p:cNvCxnSpPr>
            <a:stCxn id="129" idx="6"/>
            <a:endCxn id="136" idx="1"/>
          </p:cNvCxnSpPr>
          <p:nvPr/>
        </p:nvCxnSpPr>
        <p:spPr>
          <a:xfrm rot="10800000" flipH="1">
            <a:off x="3452300" y="1092650"/>
            <a:ext cx="799200" cy="69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2" name="Google Shape;142;p18"/>
          <p:cNvCxnSpPr>
            <a:stCxn id="129" idx="6"/>
            <a:endCxn id="138" idx="1"/>
          </p:cNvCxnSpPr>
          <p:nvPr/>
        </p:nvCxnSpPr>
        <p:spPr>
          <a:xfrm>
            <a:off x="3452300" y="1789850"/>
            <a:ext cx="799200" cy="333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3" name="Google Shape;143;p18"/>
          <p:cNvCxnSpPr>
            <a:stCxn id="130" idx="6"/>
            <a:endCxn id="139" idx="1"/>
          </p:cNvCxnSpPr>
          <p:nvPr/>
        </p:nvCxnSpPr>
        <p:spPr>
          <a:xfrm rot="10800000" flipH="1">
            <a:off x="3452300" y="3306825"/>
            <a:ext cx="799200" cy="66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4" name="Google Shape;144;p18"/>
          <p:cNvCxnSpPr>
            <a:stCxn id="130" idx="6"/>
            <a:endCxn id="140" idx="1"/>
          </p:cNvCxnSpPr>
          <p:nvPr/>
        </p:nvCxnSpPr>
        <p:spPr>
          <a:xfrm>
            <a:off x="3452300" y="3969525"/>
            <a:ext cx="799200" cy="36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6875400" y="202175"/>
            <a:ext cx="1761000" cy="24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b="1"/>
              <a:t>Cosa può accadere poi?</a:t>
            </a:r>
            <a:endParaRPr sz="1500" b="1"/>
          </a:p>
        </p:txBody>
      </p:sp>
      <p:sp>
        <p:nvSpPr>
          <p:cNvPr id="146" name="Google Shape;146;p18"/>
          <p:cNvSpPr/>
          <p:nvPr/>
        </p:nvSpPr>
        <p:spPr>
          <a:xfrm>
            <a:off x="6535450" y="477150"/>
            <a:ext cx="2407800" cy="905400"/>
          </a:xfrm>
          <a:prstGeom prst="rect">
            <a:avLst/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6535450" y="1515892"/>
            <a:ext cx="2407800" cy="905400"/>
          </a:xfrm>
          <a:prstGeom prst="rect">
            <a:avLst/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6535450" y="2604700"/>
            <a:ext cx="2407800" cy="905400"/>
          </a:xfrm>
          <a:prstGeom prst="rect">
            <a:avLst/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6535450" y="3643442"/>
            <a:ext cx="2407800" cy="905400"/>
          </a:xfrm>
          <a:prstGeom prst="rect">
            <a:avLst/>
          </a:prstGeom>
          <a:noFill/>
          <a:ln w="38100" cap="flat" cmpd="sng">
            <a:solidFill>
              <a:srgbClr val="3B52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" name="Google Shape;150;p18"/>
          <p:cNvCxnSpPr>
            <a:stCxn id="136" idx="3"/>
            <a:endCxn id="146" idx="1"/>
          </p:cNvCxnSpPr>
          <p:nvPr/>
        </p:nvCxnSpPr>
        <p:spPr>
          <a:xfrm rot="10800000" flipH="1">
            <a:off x="5977700" y="929900"/>
            <a:ext cx="557700" cy="16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1" name="Google Shape;151;p18"/>
          <p:cNvCxnSpPr>
            <a:stCxn id="138" idx="3"/>
            <a:endCxn id="147" idx="1"/>
          </p:cNvCxnSpPr>
          <p:nvPr/>
        </p:nvCxnSpPr>
        <p:spPr>
          <a:xfrm rot="10800000" flipH="1">
            <a:off x="5977700" y="1968600"/>
            <a:ext cx="557700" cy="154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2" name="Google Shape;152;p18"/>
          <p:cNvCxnSpPr>
            <a:stCxn id="139" idx="3"/>
            <a:endCxn id="148" idx="1"/>
          </p:cNvCxnSpPr>
          <p:nvPr/>
        </p:nvCxnSpPr>
        <p:spPr>
          <a:xfrm rot="10800000" flipH="1">
            <a:off x="5977700" y="3057325"/>
            <a:ext cx="557700" cy="2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3" name="Google Shape;153;p18"/>
          <p:cNvCxnSpPr>
            <a:stCxn id="140" idx="3"/>
            <a:endCxn id="149" idx="1"/>
          </p:cNvCxnSpPr>
          <p:nvPr/>
        </p:nvCxnSpPr>
        <p:spPr>
          <a:xfrm rot="10800000" flipH="1">
            <a:off x="5977700" y="4096025"/>
            <a:ext cx="557700" cy="24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Percorsi positivi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Guarda di nuovo i tuoi percorsi. </a:t>
            </a:r>
            <a:endParaRPr sz="2000" b="1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Quali percorsi portano ad un risultato positivo e quali ad un risultato negativo?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Qual è il tuo percorso "migliore"?</a:t>
            </a:r>
            <a:endParaRPr sz="2000"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 dirty="0"/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975" y="620925"/>
            <a:ext cx="3734826" cy="373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6850" y="944150"/>
            <a:ext cx="507774" cy="5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Presentazione su schermo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Calibri</vt:lpstr>
      <vt:lpstr>PT Sans Narrow</vt:lpstr>
      <vt:lpstr>Arial</vt:lpstr>
      <vt:lpstr>Custom Design</vt:lpstr>
      <vt:lpstr>Entrare in azione</vt:lpstr>
      <vt:lpstr>Entrare in azione</vt:lpstr>
      <vt:lpstr>Domande chiave</vt:lpstr>
      <vt:lpstr>Riordinare le emozioni</vt:lpstr>
      <vt:lpstr>Come ti sentiresti</vt:lpstr>
      <vt:lpstr>Pensare a una reazione</vt:lpstr>
      <vt:lpstr>Percorsi positivi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Entrare in azione</dc:title>
  <dc:creator>Flavia Citton</dc:creator>
  <cp:lastModifiedBy>Flavia Citton</cp:lastModifiedBy>
  <cp:revision>3</cp:revision>
  <dcterms:modified xsi:type="dcterms:W3CDTF">2022-04-05T11:59:30Z</dcterms:modified>
</cp:coreProperties>
</file>