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gj3QNxAYIrjcMBO617Jrn2mr9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9.png"/><Relationship Id="rId13" Type="http://schemas.openxmlformats.org/officeDocument/2006/relationships/image" Target="../media/image9.png"/><Relationship Id="rId1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6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0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9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9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9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9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2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5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0" name="Google Shape;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18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0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9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9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9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9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Comprendere, Prevenire, Affrontare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Età 11-14, 14-18</a:t>
            </a:r>
            <a:endParaRPr/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>
                <a:solidFill>
                  <a:schemeClr val="dk2"/>
                </a:solidFill>
              </a:rPr>
              <a:t>Prendi un meta-momento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9301" y="1285874"/>
            <a:ext cx="2771175" cy="277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2075" y="2095300"/>
            <a:ext cx="383775" cy="3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Durata: </a:t>
            </a:r>
            <a:r>
              <a:rPr b="1" lang="en"/>
              <a:t> 30 minuti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Obiettivi formativi: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b="1" lang="en"/>
              <a:t>I partecipanti avranno occasione di: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Considerare strategie di “regolazione emotiva” per modellare le risposte al cyberbullismo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Sviluppare strategie di regolazione efficaci per proteggere se stessi e gli altri online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Parole chiave: </a:t>
            </a:r>
            <a:r>
              <a:rPr b="1" lang="en"/>
              <a:t>cyberbullismo, emozioni, personalità, controllo, strategie, pausa, conderare, riflettere, meglio di sé, meta-momento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Strumenti: Carte </a:t>
            </a:r>
            <a:r>
              <a:rPr b="1" lang="en"/>
              <a:t>‘Meta-momento’ (slide 6)</a:t>
            </a:r>
            <a:endParaRPr/>
          </a:p>
        </p:txBody>
      </p:sp>
      <p:sp>
        <p:nvSpPr>
          <p:cNvPr id="87" name="Google Shape;87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Prendi un meta-momento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Domande chiave</a:t>
            </a:r>
            <a:endParaRPr/>
          </a:p>
        </p:txBody>
      </p:sp>
      <p:sp>
        <p:nvSpPr>
          <p:cNvPr id="93" name="Google Shape;93;p3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Ti comporti diversamente quando ti senti...</a:t>
            </a:r>
            <a:endParaRPr/>
          </a:p>
          <a:p>
            <a: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...arrabbiato? Come?</a:t>
            </a:r>
            <a:endParaRPr sz="1800"/>
          </a:p>
          <a:p>
            <a: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...turbato? In che modo?</a:t>
            </a:r>
            <a:endParaRPr sz="1800"/>
          </a:p>
          <a:p>
            <a: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...</a:t>
            </a:r>
            <a:r>
              <a:rPr lang="en"/>
              <a:t>euforico</a:t>
            </a:r>
            <a:r>
              <a:rPr lang="en" sz="1800"/>
              <a:t>? Come?</a:t>
            </a:r>
            <a:endParaRPr sz="1800"/>
          </a:p>
          <a:p>
            <a: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...felice? Come?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Come puoi cambiare le tue emozioni?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Cosa fai per calmarti (o regolarti)?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Quali sono le tre cose principali che faresti per essere il tuo “migliore te stesso "?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type="title"/>
          </p:nvPr>
        </p:nvSpPr>
        <p:spPr>
          <a:xfrm>
            <a:off x="560350" y="335400"/>
            <a:ext cx="3384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Come ti senti online?</a:t>
            </a:r>
            <a:endParaRPr sz="2900"/>
          </a:p>
        </p:txBody>
      </p:sp>
      <p:sp>
        <p:nvSpPr>
          <p:cNvPr id="99" name="Google Shape;99;p4"/>
          <p:cNvSpPr txBox="1"/>
          <p:nvPr>
            <p:ph idx="1" type="body"/>
          </p:nvPr>
        </p:nvSpPr>
        <p:spPr>
          <a:xfrm>
            <a:off x="560347" y="1422875"/>
            <a:ext cx="16464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b="1" lang="en" sz="2200"/>
              <a:t>Seleziona un'emozione e considera un momento online in cui ti sei sentito così.</a:t>
            </a:r>
            <a:endParaRPr b="1" sz="2200"/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189" l="0" r="0" t="179"/>
          <a:stretch/>
        </p:blipFill>
        <p:spPr>
          <a:xfrm>
            <a:off x="2252350" y="969125"/>
            <a:ext cx="6632453" cy="353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Meta-momenti</a:t>
            </a:r>
            <a:endParaRPr sz="2900"/>
          </a:p>
        </p:txBody>
      </p:sp>
      <p:sp>
        <p:nvSpPr>
          <p:cNvPr id="106" name="Google Shape;106;p5"/>
          <p:cNvSpPr txBox="1"/>
          <p:nvPr>
            <p:ph idx="1" type="body"/>
          </p:nvPr>
        </p:nvSpPr>
        <p:spPr>
          <a:xfrm>
            <a:off x="560350" y="1284050"/>
            <a:ext cx="3018600" cy="3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2200"/>
              <a:t>Una pausa per prendere in considerazione le tue emozioni e usare strategie per regolarle. 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 sz="2200"/>
              <a:t>Questo può aiutarvi a prendere decisioni come il tuo </a:t>
            </a:r>
            <a:r>
              <a:rPr b="1" lang="en" sz="2200"/>
              <a:t>“te stesso” migliore</a:t>
            </a:r>
            <a:r>
              <a:rPr lang="en" sz="2200"/>
              <a:t>.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200"/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9998" y="991351"/>
            <a:ext cx="3362625" cy="33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Carte Meta-momento</a:t>
            </a:r>
            <a:endParaRPr sz="2900"/>
          </a:p>
        </p:txBody>
      </p:sp>
      <p:sp>
        <p:nvSpPr>
          <p:cNvPr id="113" name="Google Shape;113;p6"/>
          <p:cNvSpPr/>
          <p:nvPr/>
        </p:nvSpPr>
        <p:spPr>
          <a:xfrm>
            <a:off x="637150" y="2715525"/>
            <a:ext cx="3678000" cy="1685400"/>
          </a:xfrm>
          <a:prstGeom prst="rect">
            <a:avLst/>
          </a:prstGeom>
          <a:noFill/>
          <a:ln cap="flat" cmpd="sng" w="1905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Strategie del mio meta-momento: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4315150" y="1030125"/>
            <a:ext cx="3678000" cy="1685400"/>
          </a:xfrm>
          <a:prstGeom prst="rect">
            <a:avLst/>
          </a:prstGeom>
          <a:noFill/>
          <a:ln cap="flat" cmpd="sng" w="1905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Strategie del mio meta-momento: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4315150" y="2715525"/>
            <a:ext cx="3678000" cy="1685400"/>
          </a:xfrm>
          <a:prstGeom prst="rect">
            <a:avLst/>
          </a:prstGeom>
          <a:noFill/>
          <a:ln cap="flat" cmpd="sng" w="1905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Strategie del mio meta-momento: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637150" y="1030125"/>
            <a:ext cx="3678000" cy="1685400"/>
          </a:xfrm>
          <a:prstGeom prst="rect">
            <a:avLst/>
          </a:prstGeom>
          <a:noFill/>
          <a:ln cap="flat" cmpd="sng" w="19050">
            <a:solidFill>
              <a:srgbClr val="3B52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Strategie del mio meta-momento: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Strategie del mio meta-momento</a:t>
            </a:r>
            <a:endParaRPr sz="2900"/>
          </a:p>
        </p:txBody>
      </p:sp>
      <p:sp>
        <p:nvSpPr>
          <p:cNvPr id="122" name="Google Shape;122;p7"/>
          <p:cNvSpPr txBox="1"/>
          <p:nvPr>
            <p:ph idx="1" type="body"/>
          </p:nvPr>
        </p:nvSpPr>
        <p:spPr>
          <a:xfrm>
            <a:off x="560350" y="1284050"/>
            <a:ext cx="3625800" cy="3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" sz="2200">
                <a:solidFill>
                  <a:srgbClr val="F0800E"/>
                </a:solidFill>
              </a:rPr>
              <a:t>Breve termine:</a:t>
            </a:r>
            <a:endParaRPr b="1" sz="2200">
              <a:solidFill>
                <a:srgbClr val="F0800E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Respirazione</a:t>
            </a:r>
            <a:endParaRPr sz="17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Consapevolezza/rilassamento</a:t>
            </a:r>
            <a:endParaRPr sz="17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Reframing – Riformulare i modi in cui si percepiscono le situazioni</a:t>
            </a:r>
            <a:endParaRPr sz="17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Dialogo privato con se stessi</a:t>
            </a:r>
            <a:endParaRPr sz="17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Visualizzare</a:t>
            </a:r>
            <a:endParaRPr sz="17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Distrarsi</a:t>
            </a:r>
            <a:endParaRPr sz="17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Prendere le distanze</a:t>
            </a:r>
            <a:endParaRPr sz="17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200"/>
          </a:p>
        </p:txBody>
      </p:sp>
      <p:sp>
        <p:nvSpPr>
          <p:cNvPr id="123" name="Google Shape;123;p7"/>
          <p:cNvSpPr txBox="1"/>
          <p:nvPr>
            <p:ph idx="1" type="body"/>
          </p:nvPr>
        </p:nvSpPr>
        <p:spPr>
          <a:xfrm>
            <a:off x="4689525" y="1284050"/>
            <a:ext cx="3625800" cy="3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" sz="2200">
                <a:solidFill>
                  <a:srgbClr val="3B527B"/>
                </a:solidFill>
              </a:rPr>
              <a:t>Medio/Lungo termine:</a:t>
            </a:r>
            <a:endParaRPr b="1" sz="2200">
              <a:solidFill>
                <a:srgbClr val="3B527B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Compiere azioni positive</a:t>
            </a:r>
            <a:endParaRPr sz="17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Meditazione</a:t>
            </a:r>
            <a:endParaRPr sz="17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Attività fisica</a:t>
            </a:r>
            <a:endParaRPr sz="17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Hobby/attività</a:t>
            </a:r>
            <a:endParaRPr sz="17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Cambiare la situazione</a:t>
            </a:r>
            <a:endParaRPr sz="17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Cercare sostegno</a:t>
            </a:r>
            <a:endParaRPr sz="17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Trovare soluzioni</a:t>
            </a:r>
            <a:endParaRPr sz="17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Fissare obiettivi</a:t>
            </a:r>
            <a:endParaRPr sz="17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700"/>
              <a:t>Ottenere un supporto professionale</a:t>
            </a:r>
            <a:endParaRPr sz="17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Il tuo migliore“te stesso”</a:t>
            </a:r>
            <a:endParaRPr/>
          </a:p>
        </p:txBody>
      </p:sp>
      <p:sp>
        <p:nvSpPr>
          <p:cNvPr id="129" name="Google Shape;129;p8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Cosa farebbe il tuo migliore “te stesso” per affrontare il cyberbullismo?</a:t>
            </a:r>
            <a:endParaRPr b="1" sz="20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000"/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3551" y="1422874"/>
            <a:ext cx="2686251" cy="268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61485">
            <a:off x="5152900" y="680249"/>
            <a:ext cx="1029899" cy="10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14599">
            <a:off x="7450651" y="976524"/>
            <a:ext cx="1029900" cy="10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Flavia Citton</dc:creator>
</cp:coreProperties>
</file>