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T Sans Narrow" panose="020B050602020302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6559fae9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6559fae9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6559fae9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6559fae9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6559fae9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6559fae9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6559fae9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6559fae9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6559fae9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6559fae9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559fae9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6559fae9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La tua bussola morale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Comprendere, 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975" y="1095425"/>
            <a:ext cx="2952651" cy="295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Moral compass signs</a:t>
            </a:r>
            <a:endParaRPr sz="2900"/>
          </a:p>
        </p:txBody>
      </p:sp>
      <p:sp>
        <p:nvSpPr>
          <p:cNvPr id="138" name="Google Shape;138;p22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latin typeface="Calibri"/>
                <a:ea typeface="Calibri"/>
                <a:cs typeface="Calibri"/>
                <a:sym typeface="Calibri"/>
              </a:rPr>
              <a:t>Per me fa lo stesso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560344" y="327912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Scenari della Bussola morale</a:t>
            </a:r>
            <a:endParaRPr sz="290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560350" y="1430370"/>
            <a:ext cx="7977300" cy="304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17" b="1">
                <a:solidFill>
                  <a:srgbClr val="5B7FBF"/>
                </a:solidFill>
              </a:rPr>
              <a:t>Inoltrare </a:t>
            </a:r>
            <a:r>
              <a:rPr lang="en" sz="2317" b="1" dirty="0">
                <a:solidFill>
                  <a:srgbClr val="5B7FBF"/>
                </a:solidFill>
              </a:rPr>
              <a:t>messaggi sgradevoli su qualcun altro</a:t>
            </a:r>
            <a:endParaRPr sz="2317" b="1" dirty="0">
              <a:solidFill>
                <a:srgbClr val="5B7FB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17" b="1" dirty="0">
                <a:solidFill>
                  <a:srgbClr val="F0800E"/>
                </a:solidFill>
              </a:rPr>
              <a:t>Condividere la foto di qualcuno con altri online</a:t>
            </a:r>
            <a:endParaRPr sz="2317" b="1" dirty="0">
              <a:solidFill>
                <a:srgbClr val="5B7FB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17" b="1" dirty="0">
                <a:solidFill>
                  <a:srgbClr val="5B7FBF"/>
                </a:solidFill>
              </a:rPr>
              <a:t>Dire a qualcuno che ha torto quando non sono d'accordo con lui</a:t>
            </a:r>
            <a:endParaRPr sz="2317" b="1" dirty="0">
              <a:solidFill>
                <a:srgbClr val="5B7FB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17" b="1" dirty="0">
                <a:solidFill>
                  <a:srgbClr val="F0800E"/>
                </a:solidFill>
              </a:rPr>
              <a:t>Se qualcuno mi fa qualcosa di brutto online, io gli faccio qualcosa di altrettanto brutto</a:t>
            </a:r>
            <a:endParaRPr sz="2317" b="1" dirty="0">
              <a:solidFill>
                <a:srgbClr val="5B7FB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17" b="1" dirty="0">
                <a:solidFill>
                  <a:srgbClr val="5B7FBF"/>
                </a:solidFill>
              </a:rPr>
              <a:t>Parlare online di cose private con qualcuno che non conosco</a:t>
            </a:r>
            <a:endParaRPr sz="2317" b="1" dirty="0">
              <a:solidFill>
                <a:srgbClr val="5B7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Riflessioni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Cosa hai imparato sui comportamenti online?</a:t>
            </a:r>
            <a:endParaRPr sz="2000"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Cosa hai imparato riguardo al cyberbullismo?</a:t>
            </a:r>
            <a:endParaRPr sz="2000" b="1" dirty="0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6850" y="944150"/>
            <a:ext cx="507774" cy="50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131" y="959850"/>
            <a:ext cx="2025892" cy="322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40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1947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Prendere in considerazione la morale e i valori intorno alla comunicazione e alle relazioni online</a:t>
            </a:r>
            <a:endParaRPr b="1"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Identificare le situazioni online che possono cambiare la "bussola morale" di qualcuno</a:t>
            </a:r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Discutere i motivi per cui le persone si comportano diversamente online e come affrontarli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morale, valori, etica, comunicazione, relazioni, bussola morale, comportamento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Segni della Bussola Morale (slide 5-10), scenari (slide 11)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tua bussola morale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i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Cosa pensi sia giusto/sbagliato fare?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Cosa è giusto/sbagliato online?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Le persone si comportano online allo stesso modo che offline?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Perché/perché no?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In cosa potrebbe essere diverso questo comportamento?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Ti comporti allo stesso modo online o offline?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Perché/perché no?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risponderesti a qualcuno online che sta trattando male gli altri?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Giusto o sbagliato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24054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Cosa pensi sia giusto o sbagliato fare online</a:t>
            </a:r>
            <a:endParaRPr sz="2200" b="1"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4193400" y="1054200"/>
            <a:ext cx="15450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0800E"/>
                </a:solidFill>
              </a:rPr>
              <a:t>Giusto</a:t>
            </a:r>
            <a:endParaRPr sz="2900">
              <a:solidFill>
                <a:srgbClr val="F0800E"/>
              </a:solidFill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6830675" y="1054200"/>
            <a:ext cx="15450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Sbagliato</a:t>
            </a:r>
            <a:endParaRPr sz="2900">
              <a:solidFill>
                <a:srgbClr val="3B527B"/>
              </a:solidFill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>
            <a:off x="6244025" y="781950"/>
            <a:ext cx="0" cy="3724500"/>
          </a:xfrm>
          <a:prstGeom prst="straightConnector1">
            <a:avLst/>
          </a:prstGeom>
          <a:noFill/>
          <a:ln w="28575" cap="flat" cmpd="sng">
            <a:solidFill>
              <a:srgbClr val="5B7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3834450" y="1617950"/>
            <a:ext cx="4836600" cy="0"/>
          </a:xfrm>
          <a:prstGeom prst="straightConnector1">
            <a:avLst/>
          </a:prstGeom>
          <a:noFill/>
          <a:ln w="28575" cap="flat" cmpd="sng">
            <a:solidFill>
              <a:srgbClr val="5B7FB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Segni della bussola morale</a:t>
            </a:r>
            <a:endParaRPr sz="2900"/>
          </a:p>
        </p:txBody>
      </p:sp>
      <p:sp>
        <p:nvSpPr>
          <p:cNvPr id="108" name="Google Shape;108;p17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Giusto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Segni della bussola morale</a:t>
            </a:r>
            <a:endParaRPr sz="2900"/>
          </a:p>
        </p:txBody>
      </p:sp>
      <p:sp>
        <p:nvSpPr>
          <p:cNvPr id="114" name="Google Shape;114;p18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Sbagliato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Segni della bussola morale</a:t>
            </a:r>
            <a:endParaRPr sz="2900"/>
          </a:p>
        </p:txBody>
      </p:sp>
      <p:sp>
        <p:nvSpPr>
          <p:cNvPr id="120" name="Google Shape;120;p19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Non sono sicuro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Segni della bussola morale</a:t>
            </a:r>
            <a:endParaRPr sz="2900"/>
          </a:p>
        </p:txBody>
      </p:sp>
      <p:sp>
        <p:nvSpPr>
          <p:cNvPr id="126" name="Google Shape;126;p20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Calibri"/>
                <a:ea typeface="Calibri"/>
                <a:cs typeface="Calibri"/>
                <a:sym typeface="Calibri"/>
              </a:rPr>
              <a:t>Dipende dalla situazione</a:t>
            </a:r>
            <a:endParaRPr sz="8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Segni della bussola morale</a:t>
            </a:r>
            <a:endParaRPr sz="2900"/>
          </a:p>
        </p:txBody>
      </p:sp>
      <p:sp>
        <p:nvSpPr>
          <p:cNvPr id="132" name="Google Shape;132;p21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latin typeface="Calibri"/>
                <a:ea typeface="Calibri"/>
                <a:cs typeface="Calibri"/>
                <a:sym typeface="Calibri"/>
              </a:rPr>
              <a:t>Finché non mi riguarda</a:t>
            </a:r>
            <a:endParaRPr sz="7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Presentazione su schermo (16:9)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PT Sans Narrow</vt:lpstr>
      <vt:lpstr>Arial</vt:lpstr>
      <vt:lpstr>Calibri</vt:lpstr>
      <vt:lpstr>Custom Design</vt:lpstr>
      <vt:lpstr>La tua bussola morale</vt:lpstr>
      <vt:lpstr>La tua bussola morale</vt:lpstr>
      <vt:lpstr>Domande chiave</vt:lpstr>
      <vt:lpstr>Giusto o sbagliato</vt:lpstr>
      <vt:lpstr>Segni della bussola morale</vt:lpstr>
      <vt:lpstr>Segni della bussola morale</vt:lpstr>
      <vt:lpstr>Segni della bussola morale</vt:lpstr>
      <vt:lpstr>Segni della bussola morale</vt:lpstr>
      <vt:lpstr>Segni della bussola morale</vt:lpstr>
      <vt:lpstr>Moral compass signs</vt:lpstr>
      <vt:lpstr>Scenari della Bussola morale</vt:lpstr>
      <vt:lpstr>Riflessioni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tua bussola morale</dc:title>
  <dc:creator>Flavia Citton</dc:creator>
  <cp:lastModifiedBy>Flavia Citton</cp:lastModifiedBy>
  <cp:revision>3</cp:revision>
  <dcterms:modified xsi:type="dcterms:W3CDTF">2022-04-04T12:45:51Z</dcterms:modified>
</cp:coreProperties>
</file>