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50602020302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ede3ba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ede3ba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ede3baa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ede3baa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75" y="1548175"/>
            <a:ext cx="49536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Campagne di successo</a:t>
            </a:r>
            <a:endParaRPr sz="3300" b="1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Prevenire, Affrontare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Età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1409">
            <a:off x="5110476" y="986499"/>
            <a:ext cx="3359826" cy="33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45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impareranno a:</a:t>
            </a:r>
            <a:endParaRPr b="1"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Identificare le caratteristiche delle campagne efficaci e di successo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Familiarizzare con alcune strategie per diffondere messaggi all’interno della propria comunità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campagna, emozioni, caratteristiche, strategie, efficacia, comunicazione, sfide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Strumento: </a:t>
            </a:r>
            <a:r>
              <a:rPr lang="en" b="1" dirty="0"/>
              <a:t>‘Cosa rende una campagna efficace?’ (slide 6)</a:t>
            </a:r>
            <a:endParaRPr b="1"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Campagne di successo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Pensa ad alcune campagne di successo che hai visto recentemente o in cui sei stato coinvolto (sia online che offline)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Cosa l’ha resa efficace?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Quali emozioni ti ha trasmesso?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Come ha cambiato i tuoi comportamenti?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le caratteristiche di una campagna di successo?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si potrebbe usare una campagna nella tua comunità per combattere il cyberbullismo?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Quali messaggi chiave vorresti trasmettere?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Chi sarebbero i destinatari?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Come pensi di raggiungerli/coinvolgerli?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Cosa vorresti che facessero?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Ti ricordi di me?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57822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Ti vengono in mente campagne che hanno avuto una grande notorietà che hai visto di recente (sia online che offline)?</a:t>
            </a:r>
            <a:endParaRPr sz="2200"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b="1" dirty="0"/>
          </a:p>
          <a:p>
            <a:pPr marL="457200" lvl="0" indent="-357822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Cosa ha reso la campagna memorabile?</a:t>
            </a:r>
            <a:endParaRPr sz="2200" b="1" dirty="0"/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Quali emozioni ti ha trasmesso?</a:t>
            </a:r>
            <a:endParaRPr sz="2200" b="1" dirty="0"/>
          </a:p>
          <a:p>
            <a:pPr marL="457200" lvl="0" indent="-35782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b="1" dirty="0"/>
              <a:t>Come ha cambiato i tuoi comportamenti?</a:t>
            </a:r>
            <a:endParaRPr sz="2200" b="1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900" y="845901"/>
            <a:ext cx="3375726" cy="33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445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Le campagne possono anche diventare controverse, se il loro messaggio è:</a:t>
            </a:r>
            <a:endParaRPr sz="2200" dirty="0"/>
          </a:p>
          <a:p>
            <a:pPr marL="457200" lvl="0" indent="-336867" algn="l" rtl="0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200" dirty="0"/>
              <a:t>Poco chiaro</a:t>
            </a:r>
            <a:endParaRPr sz="2200" dirty="0"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dirty="0"/>
              <a:t>Divisivo</a:t>
            </a:r>
            <a:endParaRPr sz="2200" dirty="0"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dirty="0"/>
              <a:t>Basato su opinioni e non fatti</a:t>
            </a:r>
            <a:endParaRPr sz="2200" dirty="0"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dirty="0"/>
              <a:t>Discriminatorio</a:t>
            </a:r>
            <a:endParaRPr sz="2200" dirty="0"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200" dirty="0"/>
              <a:t>‘Miope’ – non tiene conto di determinati gruppi della società o di temi e notizie attuali</a:t>
            </a:r>
            <a:endParaRPr sz="2200" dirty="0"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-IT" sz="2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Proiettato ad allertare le persone a “non fare” qualcosa, invece che a promuovere comportamenti diversi.</a:t>
            </a:r>
            <a:endParaRPr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359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Campagne controverse</a:t>
            </a:r>
            <a:endParaRPr sz="29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25" y="835850"/>
            <a:ext cx="3359700" cy="33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4994400" cy="423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Cosa rende una campagna efficace?</a:t>
            </a:r>
            <a:endParaRPr sz="2900"/>
          </a:p>
        </p:txBody>
      </p:sp>
      <p:sp>
        <p:nvSpPr>
          <p:cNvPr id="112" name="Google Shape;112;p18"/>
          <p:cNvSpPr/>
          <p:nvPr/>
        </p:nvSpPr>
        <p:spPr>
          <a:xfrm>
            <a:off x="434425" y="886200"/>
            <a:ext cx="2369100" cy="1135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suo nome:</a:t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434425" y="2121750"/>
            <a:ext cx="2369100" cy="1399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 obiettivi della campagna:</a:t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434425" y="3621900"/>
            <a:ext cx="2369100" cy="870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suo pubblico:</a:t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2921100" y="886200"/>
            <a:ext cx="2369100" cy="187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Emozioni coinvolte nella campagna: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921100" y="2855750"/>
            <a:ext cx="2369100" cy="187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Promozione online: </a:t>
            </a:r>
            <a:br>
              <a:rPr lang="en" dirty="0"/>
            </a:br>
            <a:r>
              <a:rPr lang="en" sz="900" dirty="0"/>
              <a:t>(In che modo la campagna è stata diffusa online)</a:t>
            </a:r>
            <a:endParaRPr sz="900" dirty="0"/>
          </a:p>
        </p:txBody>
      </p:sp>
      <p:sp>
        <p:nvSpPr>
          <p:cNvPr id="117" name="Google Shape;117;p18"/>
          <p:cNvSpPr/>
          <p:nvPr/>
        </p:nvSpPr>
        <p:spPr>
          <a:xfrm>
            <a:off x="5407775" y="886200"/>
            <a:ext cx="3413700" cy="175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Caratteristiche di successo: </a:t>
            </a:r>
            <a:br>
              <a:rPr lang="en"/>
            </a:br>
            <a:r>
              <a:rPr lang="en" sz="1000"/>
              <a:t>(Quali elementi al suo interno l’hanno resa efficace?)</a:t>
            </a:r>
            <a:endParaRPr sz="1000"/>
          </a:p>
        </p:txBody>
      </p:sp>
      <p:sp>
        <p:nvSpPr>
          <p:cNvPr id="118" name="Google Shape;118;p18"/>
          <p:cNvSpPr/>
          <p:nvPr/>
        </p:nvSpPr>
        <p:spPr>
          <a:xfrm>
            <a:off x="5407775" y="2737500"/>
            <a:ext cx="3413700" cy="175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B5C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Impatto: </a:t>
            </a:r>
            <a:r>
              <a:rPr lang="en" sz="1000"/>
              <a:t>(quali cambiamenti ha portato?)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560352" y="335400"/>
            <a:ext cx="39018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Combattere il cyberbullismo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b="1"/>
              <a:t>Come pensi si possa usare una campagna nella tua comunità per combattere il cyberbullismo?</a:t>
            </a:r>
            <a:endParaRPr sz="2000" b="1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873" y="708450"/>
            <a:ext cx="3427200" cy="34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Presentazione su schermo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PT Sans Narrow</vt:lpstr>
      <vt:lpstr>Calibri</vt:lpstr>
      <vt:lpstr>Custom Design</vt:lpstr>
      <vt:lpstr>Presentazione standard di PowerPoint</vt:lpstr>
      <vt:lpstr>Campagne di successo</vt:lpstr>
      <vt:lpstr>Domande chiave</vt:lpstr>
      <vt:lpstr>Ti ricordi di me?</vt:lpstr>
      <vt:lpstr>Campagne controverse</vt:lpstr>
      <vt:lpstr>Cosa rende una campagna efficace?</vt:lpstr>
      <vt:lpstr>Combattere il cyberbullismo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Citton</dc:creator>
  <cp:lastModifiedBy>Flavia Citton</cp:lastModifiedBy>
  <cp:revision>3</cp:revision>
  <dcterms:modified xsi:type="dcterms:W3CDTF">2022-04-04T12:34:05Z</dcterms:modified>
</cp:coreProperties>
</file>