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T Sans Narrow" panose="020B050602020302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ede3ba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ede3baa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1ede3baa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1ede3baa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Tessere una </a:t>
            </a:r>
            <a:endParaRPr sz="3300" b="1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rete di supporto</a:t>
            </a:r>
            <a:endParaRPr sz="3300" b="1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Prevenire, Affrontare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Età 11-13,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900" y="891838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25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impareranno a: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Apprezzare quanto tessere una rete di relazioni solide e una buona reputazione online possa proteggerli dal cyberbullismo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Scoprire strategie per creare una rete di supporto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supporto, network, rete, reputazione, relazioni positive, protezione, rischio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Strumento: ‘</a:t>
            </a:r>
            <a:r>
              <a:rPr lang="en" b="1" dirty="0"/>
              <a:t>Creare un cuscinetto’ (slide 7)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Tessere una rete di supporto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Perché è importante costruire una reputazione positiva online?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Perché le relazioni positive sono importanti per te?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Perché queste relazioni potrebbero aiutare a ridurre il rischio di bullismo?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Come si può costruire una reputazione positiva online?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Come si possono costruire relazioni positive tra pari?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Cosa fanno i fornitori di servizi online per favorire la creazione di spazi sicuri e positivi?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Perché è importante costruire una reputazione positiva online?</a:t>
            </a:r>
            <a:endParaRPr sz="2200"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b="1" dirty="0"/>
              <a:t>Perché le relazioni online sono importanti per te?</a:t>
            </a:r>
            <a:endParaRPr sz="15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51" y="335400"/>
            <a:ext cx="37602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Essere sempre positivi!</a:t>
            </a:r>
            <a:endParaRPr sz="29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398" y="966675"/>
            <a:ext cx="3306201" cy="330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In che modo relazioni e reputazione positive possono aiutare a ridurre episodi di bullismo?</a:t>
            </a:r>
            <a:endParaRPr sz="15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32817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La mia rete di supporto</a:t>
            </a:r>
            <a:endParaRPr sz="29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725" y="891838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560349" y="1422875"/>
            <a:ext cx="6216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Persone affermate o apprezzate nella comunità </a:t>
            </a:r>
            <a:r>
              <a:rPr lang="en" sz="2200" b="1" dirty="0"/>
              <a:t>potrebbero </a:t>
            </a:r>
            <a:r>
              <a:rPr lang="en" sz="2200" dirty="0"/>
              <a:t>essere meno soggette ad atti di bullismo 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Una persona con una buona reputazione </a:t>
            </a:r>
            <a:r>
              <a:rPr lang="en" sz="2200" b="1" dirty="0"/>
              <a:t>potrebbe </a:t>
            </a:r>
            <a:r>
              <a:rPr lang="en" sz="2200" dirty="0"/>
              <a:t>ricevere più supporto dagli altri intorno a sé, nel caso sia vittima di bullismo.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Una persona con relazioni positive ha qualcuno a cui rivolgersi, nel caso sia vittima di bullismo.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Relazioni positive di gruppo </a:t>
            </a:r>
            <a:r>
              <a:rPr lang="en" sz="2200" b="1" dirty="0"/>
              <a:t>possono </a:t>
            </a:r>
            <a:r>
              <a:rPr lang="en" sz="2200" dirty="0"/>
              <a:t>creare spazi online in cui il bullismo e altre forme di comportamenti inaccettabili abbiano meno spazio.</a:t>
            </a:r>
            <a:endParaRPr sz="220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560351" y="335400"/>
            <a:ext cx="36660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La mia rete di supporto</a:t>
            </a:r>
            <a:endParaRPr sz="2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Creare un cuscinetto</a:t>
            </a:r>
            <a:endParaRPr sz="2900"/>
          </a:p>
        </p:txBody>
      </p:sp>
      <p:sp>
        <p:nvSpPr>
          <p:cNvPr id="118" name="Google Shape;118;p19"/>
          <p:cNvSpPr/>
          <p:nvPr/>
        </p:nvSpPr>
        <p:spPr>
          <a:xfrm>
            <a:off x="651921" y="2820828"/>
            <a:ext cx="1723200" cy="1723200"/>
          </a:xfrm>
          <a:prstGeom prst="ellipse">
            <a:avLst/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387" y="2882949"/>
            <a:ext cx="1367125" cy="17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2375121" y="1855328"/>
            <a:ext cx="1723200" cy="1723200"/>
          </a:xfrm>
          <a:prstGeom prst="ellipse">
            <a:avLst/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430721" y="945003"/>
            <a:ext cx="1723200" cy="1723200"/>
          </a:xfrm>
          <a:prstGeom prst="ellipse">
            <a:avLst/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 rot="-450742">
            <a:off x="2315986" y="1157675"/>
            <a:ext cx="1739329" cy="609744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B5C98"/>
                </a:solidFill>
              </a:rPr>
              <a:t>Reputazione</a:t>
            </a:r>
            <a:endParaRPr sz="2900">
              <a:solidFill>
                <a:srgbClr val="3B5C98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 rot="658106">
            <a:off x="6776916" y="2903402"/>
            <a:ext cx="2082849" cy="1639167"/>
          </a:xfrm>
          <a:prstGeom prst="heart">
            <a:avLst/>
          </a:prstGeom>
          <a:noFill/>
          <a:ln w="28575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 rot="-153051">
            <a:off x="4915551" y="2043465"/>
            <a:ext cx="2082864" cy="1639322"/>
          </a:xfrm>
          <a:prstGeom prst="heart">
            <a:avLst/>
          </a:prstGeom>
          <a:noFill/>
          <a:ln w="28575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 rot="268631">
            <a:off x="6775714" y="1055458"/>
            <a:ext cx="2082956" cy="1639412"/>
          </a:xfrm>
          <a:prstGeom prst="heart">
            <a:avLst/>
          </a:prstGeom>
          <a:noFill/>
          <a:ln w="28575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 rot="253969">
            <a:off x="4830688" y="1300151"/>
            <a:ext cx="1955033" cy="609763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B7FBF"/>
                </a:solidFill>
              </a:rPr>
              <a:t>R</a:t>
            </a:r>
            <a:r>
              <a:rPr lang="en" sz="2900"/>
              <a:t>elazioni</a:t>
            </a:r>
            <a:endParaRPr sz="2900">
              <a:solidFill>
                <a:srgbClr val="5B7FBF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647625" y="261600"/>
            <a:ext cx="5075400" cy="68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Cosa puoi fare per costruire o rafforzare la tua reputazione e le tue relazioni online?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560353" y="327905"/>
            <a:ext cx="48792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Creare un cuscinetto</a:t>
            </a:r>
            <a:endParaRPr sz="290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60349" y="1422875"/>
            <a:ext cx="6216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Creare una campagna di raccolta fondi o dare vita a un gruppo per realizzare qualcosa di positivo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Creare dei contenuti positivi che possano aiutare gli altri (es: ‘Come fare a…’ video, guide, consigli)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Utilizzare l’“ascolto attivo” per sostenere gli altri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Essere più attivi nelle conversazioni di gruppo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Complimentarsi con gli altri quando raggiungono qualcosa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Sostenere le persone che stanno affrontando delle difficoltà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le aziende cosa fanno?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Cosa dovrebbero fare i fornitori di servizi online (le aziende “tech”) per creare spazi sicuri e positivi?</a:t>
            </a:r>
            <a:endParaRPr sz="2000" b="1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048" y="621550"/>
            <a:ext cx="3456150" cy="34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Presentazione su schermo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PT Sans Narrow</vt:lpstr>
      <vt:lpstr>Calibri</vt:lpstr>
      <vt:lpstr>Custom Design</vt:lpstr>
      <vt:lpstr>Presentazione standard di PowerPoint</vt:lpstr>
      <vt:lpstr>Tessere una rete di supporto</vt:lpstr>
      <vt:lpstr>Domande Chiave</vt:lpstr>
      <vt:lpstr>Essere sempre positivi!</vt:lpstr>
      <vt:lpstr>La mia rete di supporto</vt:lpstr>
      <vt:lpstr>La mia rete di supporto</vt:lpstr>
      <vt:lpstr>Creare un cuscinetto</vt:lpstr>
      <vt:lpstr>Creare un cuscinetto</vt:lpstr>
      <vt:lpstr>E le aziende cosa fanno?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Citton</dc:creator>
  <cp:lastModifiedBy>Flavia Citton</cp:lastModifiedBy>
  <cp:revision>3</cp:revision>
  <dcterms:modified xsi:type="dcterms:W3CDTF">2022-04-04T12:12:23Z</dcterms:modified>
</cp:coreProperties>
</file>