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9b72052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9b72052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382169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382169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cyberbullismo attraverso </a:t>
            </a:r>
            <a:r>
              <a:rPr lang="it-IT" dirty="0"/>
              <a:t>I</a:t>
            </a:r>
            <a:r>
              <a:rPr lang="en" dirty="0"/>
              <a:t> commenti</a:t>
            </a:r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Prevenire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802" y="1236776"/>
            <a:ext cx="2677801" cy="266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45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impareranno a: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Considerare l’importanza del contesto, per capire se un determinato comportamento possa considerarsi cyberbullismo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Approfondire le ragioni che sottendono al cyberbullismo attraverso i commenti sui social media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Commenti, contesto, motivazione, strategia, privacy, prevenzione, reputazione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Strumento: </a:t>
            </a:r>
            <a:r>
              <a:rPr lang="en" b="1" dirty="0"/>
              <a:t>CREENDER 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Cyberbullismo attraverso </a:t>
            </a:r>
            <a:r>
              <a:rPr lang="it-IT" dirty="0"/>
              <a:t>i </a:t>
            </a:r>
            <a:r>
              <a:rPr lang="en" dirty="0"/>
              <a:t>commenti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Hai mai assisitio ad episodi di cyberbullismo sui social network con contenuti d’immagine (ad es. Instagram, Snapchat, TikTok, YouTube, etc.)?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Che tipo di episodio era?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secondo te i motivi che spingono qualcuno a scrivere commenti negativi sotto le foto pubblicate da altre persone?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Su cosa si possono incentrare i commenti (ad es. </a:t>
            </a:r>
            <a:r>
              <a:rPr lang="it-IT" dirty="0"/>
              <a:t>a</a:t>
            </a:r>
            <a:r>
              <a:rPr lang="en" dirty="0"/>
              <a:t>spetto fisico, genere, etnia, LGBTQ+, etc.)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 commenti negativi sui post sono sempre da considerarsi episodi di cyberbullismo?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Da cosa cogli la differenza tra uno scherzo/battuta tra amici e un comportamento reiterato da bullo?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cosa puoi fare quando vedi commenti negativi o offensivi sotto i post delle altre persone?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cosa puoi fare per evitare </a:t>
            </a:r>
            <a:r>
              <a:rPr lang="en"/>
              <a:t>che vengono </a:t>
            </a:r>
            <a:r>
              <a:rPr lang="en" dirty="0"/>
              <a:t>messi dei commenti negativi sotto le tue foto/i tuoi contenuti social?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Cos’é CREENDER?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50" y="1235150"/>
            <a:ext cx="3534600" cy="326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CREENDER è uno strumento che seleziona casualmente delle immagini da un database, raggruppate in specifiche categorie in base a quello che queste immagini ritraggono (uomini, donne,  immagini religiose, componenti della comunità LGBTQ+, ecc.). 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Prima di mostrare l’immagine, CREENDER fornisce il contesto per farti valutare se postare o meno un commento negativo in quel determinato scenario.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Ti verrà mostrata un’immagine e deciderai se postare un commento negativo oppure no. Se selezioni “sì”, ti verrà chiesto di spiegarne il motivo (ad es. per la corporatura, l’abbigliamento, la posa, ecc.).</a:t>
            </a:r>
            <a:endParaRPr sz="2200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125" y="1419225"/>
            <a:ext cx="42386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4839500" y="3158250"/>
            <a:ext cx="3595500" cy="92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Non ne puoi più degli studenti di successo della tua scuola, che hanno sempre tutti gli occhi addosso. Sei disposto a tutto pur di metterli in cattiva luce…</a:t>
            </a:r>
            <a:endParaRPr sz="12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4011600" cy="80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 tu, commenteresti? - Gli scenari</a:t>
            </a:r>
            <a:endParaRPr dirty="0"/>
          </a:p>
        </p:txBody>
      </p:sp>
      <p:sp>
        <p:nvSpPr>
          <p:cNvPr id="106" name="Google Shape;106;p17"/>
          <p:cNvSpPr/>
          <p:nvPr/>
        </p:nvSpPr>
        <p:spPr>
          <a:xfrm>
            <a:off x="560350" y="2148418"/>
            <a:ext cx="3595500" cy="92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Una persona ha appena rivelato a tutta la scuola che c’è un gruppo di ragazzi/e appartenenti alla comunità LGBTQ+. Tu non hai un’opinione positiva sulla comunità LGBTQ+...</a:t>
            </a:r>
            <a:endParaRPr sz="1200"/>
          </a:p>
        </p:txBody>
      </p:sp>
      <p:sp>
        <p:nvSpPr>
          <p:cNvPr id="107" name="Google Shape;107;p17"/>
          <p:cNvSpPr/>
          <p:nvPr/>
        </p:nvSpPr>
        <p:spPr>
          <a:xfrm>
            <a:off x="560350" y="1138600"/>
            <a:ext cx="3595500" cy="92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C’è un nuovo membro nel tuo gruppo di amici: è parecchio timido e racconta molto poco di sè. A te non piace che lui/lei sia diverso/a da te.</a:t>
            </a:r>
            <a:endParaRPr sz="1200"/>
          </a:p>
        </p:txBody>
      </p:sp>
      <p:sp>
        <p:nvSpPr>
          <p:cNvPr id="108" name="Google Shape;108;p17"/>
          <p:cNvSpPr/>
          <p:nvPr/>
        </p:nvSpPr>
        <p:spPr>
          <a:xfrm>
            <a:off x="4839500" y="2148418"/>
            <a:ext cx="3595500" cy="92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C’è una persona giovane che vive vicino a te, a cui piace condividere momenti e foto della sua vita quotidiana sui social media. Il suo continuo pubblicare sta iniziando a darti fastidio… </a:t>
            </a:r>
            <a:endParaRPr sz="1200" dirty="0"/>
          </a:p>
        </p:txBody>
      </p:sp>
      <p:sp>
        <p:nvSpPr>
          <p:cNvPr id="109" name="Google Shape;109;p17"/>
          <p:cNvSpPr/>
          <p:nvPr/>
        </p:nvSpPr>
        <p:spPr>
          <a:xfrm>
            <a:off x="4839500" y="1138600"/>
            <a:ext cx="3595500" cy="92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Sei stato aggiunto in una chat di gruppo online in cui discutere di musica. Anche se non conosci nessuno, un membro della chat è stato preso di mira per il suo credo religioso...</a:t>
            </a:r>
            <a:endParaRPr sz="1200" dirty="0"/>
          </a:p>
        </p:txBody>
      </p:sp>
      <p:sp>
        <p:nvSpPr>
          <p:cNvPr id="110" name="Google Shape;110;p17"/>
          <p:cNvSpPr/>
          <p:nvPr/>
        </p:nvSpPr>
        <p:spPr>
          <a:xfrm>
            <a:off x="560350" y="3158250"/>
            <a:ext cx="3595500" cy="92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 membro della tua famiglia ha iniziato a commentare una foto di un politico con un linguaggio inappropriato e offensivo. Neanche a te piace quel politico e le sue idee… 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560350" y="1422875"/>
            <a:ext cx="3881700" cy="300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Da quale prospettiva ti sei approcciato allo scenario? (da quella del bullo, dello testimone, dell’amico del bullo ecc.)</a:t>
            </a:r>
            <a:endParaRPr sz="14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Hai risposto “sì”?</a:t>
            </a:r>
            <a:endParaRPr sz="13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Se sì, che elemento dell’immagine ti ha convinto/spinto ad agire in questo modo?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La tua intenzione era quella di prendere di mira la persona che ha pubblicato il post?</a:t>
            </a:r>
            <a:endParaRPr sz="14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Se no, qual era la tua intenzione?</a:t>
            </a:r>
            <a:endParaRPr sz="13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Che impatto pensi possano avere i tuoi commenti …</a:t>
            </a:r>
            <a:endParaRPr sz="14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...sulla vittima?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… su di te (e la tua reputazione)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...sugli altri utenti online?</a:t>
            </a:r>
            <a:endParaRPr sz="1300"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Cosa è successo?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l="25145" t="16240" r="25383" b="16676"/>
          <a:stretch/>
        </p:blipFill>
        <p:spPr>
          <a:xfrm>
            <a:off x="5390650" y="1024500"/>
            <a:ext cx="2393723" cy="324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560350" y="1426650"/>
            <a:ext cx="4275000" cy="292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Che cosa faresti se vedessi dei commenti offensivi e/o negativi sotto la foto di una persona?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Che cosa faresti per prevenire di essere vittima di cyberbullismo a casusa delle tue foto sui social?</a:t>
            </a:r>
            <a:endParaRPr sz="2200"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 individuali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150" y="1106846"/>
            <a:ext cx="2487748" cy="292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Presentazione su schermo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PT Sans Narrow</vt:lpstr>
      <vt:lpstr>Calibri</vt:lpstr>
      <vt:lpstr>Arial</vt:lpstr>
      <vt:lpstr>Custom Design</vt:lpstr>
      <vt:lpstr>Il cyberbullismo attraverso I commenti</vt:lpstr>
      <vt:lpstr>Il Cyberbullismo attraverso i commenti</vt:lpstr>
      <vt:lpstr>Domande chiave</vt:lpstr>
      <vt:lpstr>Cos’é CREENDER?</vt:lpstr>
      <vt:lpstr>E tu, commenteresti? - Gli scenari</vt:lpstr>
      <vt:lpstr>Cosa è successo?</vt:lpstr>
      <vt:lpstr>Strategie individuali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cyberbullismo attraverso commenti</dc:title>
  <dc:creator>Flavia Citton</dc:creator>
  <cp:lastModifiedBy>Flavia Citton</cp:lastModifiedBy>
  <cp:revision>4</cp:revision>
  <dcterms:modified xsi:type="dcterms:W3CDTF">2022-04-19T08:14:07Z</dcterms:modified>
</cp:coreProperties>
</file>