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506020203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ede3ba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ede3ba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0460aee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70460aee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Il tuo migliore “te stesso”</a:t>
            </a:r>
            <a:endParaRPr sz="3300" b="1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Comprendere, Prevenire, Affrontare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Età 11-14,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475" y="961374"/>
            <a:ext cx="3168525" cy="316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40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impareranno a: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Esplorare ed approfondire aspetti del loro carattere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Conoscere strategie di controllo emotivo utili ad affrontare il cyberbullismo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emozioni, carattere, controllo, strategie, meglio di se stessi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Strumento: </a:t>
            </a:r>
            <a:r>
              <a:rPr lang="en" b="1" dirty="0"/>
              <a:t>Carta bianca</a:t>
            </a:r>
            <a:endParaRPr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tuo migliore te stesso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descriveresti te stesso ed il tuo carattere?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Noti delle differenze nel tuo comportamento quando ti senti…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…arrabbiato? In che modo?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…triste? In che modo?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…euforico? In che modo?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…felice? In che modo?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Quale credi che sia il tuo “te stesso” migliore?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Come si comporterebbe?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Cosa penserebbe?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Cosa direbbe?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si comporterebbe il tuo “te stesso” migliore se…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…vedesse un amico bullizzato online?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…vedesse uno sconosciuto bullizzato online?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…venisse bullizzato online?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…avesse la tentazione di bullizzare qualcuno online?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Descrivi te stesso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Come descriversti il tuo carattere in solamente </a:t>
            </a:r>
            <a:r>
              <a:rPr lang="en" sz="2200" b="1">
                <a:solidFill>
                  <a:srgbClr val="F0800E"/>
                </a:solidFill>
              </a:rPr>
              <a:t>10 parole chiave</a:t>
            </a:r>
            <a:r>
              <a:rPr lang="en" sz="2200" b="1"/>
              <a:t>?</a:t>
            </a:r>
            <a:endParaRPr sz="2200" b="1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98" y="884325"/>
            <a:ext cx="3374850" cy="33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560350" y="3095750"/>
            <a:ext cx="1637400" cy="1182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Contatto altre persone per chiedere od offrire aiuto</a:t>
            </a:r>
            <a:endParaRPr sz="2000"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4609800" cy="554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Il mio migliore “me stesso” online </a:t>
            </a:r>
            <a:endParaRPr sz="29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51" y="1255825"/>
            <a:ext cx="3257301" cy="3257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7"/>
          <p:cNvCxnSpPr/>
          <p:nvPr/>
        </p:nvCxnSpPr>
        <p:spPr>
          <a:xfrm flipH="1">
            <a:off x="2044525" y="1399725"/>
            <a:ext cx="2259300" cy="153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0800E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560350" y="1174300"/>
            <a:ext cx="1637400" cy="72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Penso prima di parlare</a:t>
            </a:r>
            <a:endParaRPr sz="2000"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5984625" y="764200"/>
            <a:ext cx="24531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Mi preoccupo di me e degli altri</a:t>
            </a:r>
            <a:endParaRPr sz="2000"/>
          </a:p>
        </p:txBody>
      </p:sp>
      <p:cxnSp>
        <p:nvCxnSpPr>
          <p:cNvPr id="110" name="Google Shape;110;p17"/>
          <p:cNvCxnSpPr>
            <a:stCxn id="109" idx="1"/>
          </p:cNvCxnSpPr>
          <p:nvPr/>
        </p:nvCxnSpPr>
        <p:spPr>
          <a:xfrm flipH="1">
            <a:off x="4734825" y="1081900"/>
            <a:ext cx="1249800" cy="427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0800E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11" name="Google Shape;111;p17"/>
          <p:cNvCxnSpPr/>
          <p:nvPr/>
        </p:nvCxnSpPr>
        <p:spPr>
          <a:xfrm flipH="1">
            <a:off x="2158450" y="3095750"/>
            <a:ext cx="1643700" cy="488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0800E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112" name="Google Shape;112;p17"/>
          <p:cNvCxnSpPr/>
          <p:nvPr/>
        </p:nvCxnSpPr>
        <p:spPr>
          <a:xfrm flipH="1">
            <a:off x="5031025" y="3649750"/>
            <a:ext cx="1889100" cy="627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0800E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854675" y="3369050"/>
            <a:ext cx="1707300" cy="90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Riesco ad andarmene quando è opportuno</a:t>
            </a:r>
            <a:endParaRPr sz="2000"/>
          </a:p>
        </p:txBody>
      </p:sp>
      <p:cxnSp>
        <p:nvCxnSpPr>
          <p:cNvPr id="114" name="Google Shape;114;p17"/>
          <p:cNvCxnSpPr/>
          <p:nvPr/>
        </p:nvCxnSpPr>
        <p:spPr>
          <a:xfrm flipH="1">
            <a:off x="4734675" y="1994050"/>
            <a:ext cx="2015400" cy="405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0800E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750075" y="1742350"/>
            <a:ext cx="1707300" cy="90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Tengo in considerazioni i sentimenti degli altri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Che cosa faresti?</a:t>
            </a:r>
            <a:endParaRPr sz="2900"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560350" y="1422875"/>
            <a:ext cx="4353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Come si comporterebbe il tuo “te stesso” migliore se…</a:t>
            </a:r>
            <a:endParaRPr sz="2200" b="1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b="1"/>
          </a:p>
          <a:p>
            <a: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…vedesse un amico bullizzato online?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…vedesse uno sconosciuto bullizzato online?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…venisse bullizzato online?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…avesse la tentazione di bullizzare qualcuno online?</a:t>
            </a:r>
            <a:endParaRPr sz="2000" b="1"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551" y="1422874"/>
            <a:ext cx="2686251" cy="268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1485">
            <a:off x="5152900" y="680249"/>
            <a:ext cx="1029899" cy="10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4599">
            <a:off x="7450651" y="976524"/>
            <a:ext cx="1029900" cy="1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Controllare le emozioni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Che strategie conosci per controllare le tue emozioni?</a:t>
            </a:r>
            <a:endParaRPr sz="2000" b="1"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873" y="854550"/>
            <a:ext cx="3434400" cy="34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Presentazione su schermo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PT Sans Narrow</vt:lpstr>
      <vt:lpstr>Calibri</vt:lpstr>
      <vt:lpstr>Arial</vt:lpstr>
      <vt:lpstr>Custom Design</vt:lpstr>
      <vt:lpstr>Presentazione standard di PowerPoint</vt:lpstr>
      <vt:lpstr>Il tuo migliore te stesso</vt:lpstr>
      <vt:lpstr>Domande chiave</vt:lpstr>
      <vt:lpstr>Descrivi te stesso</vt:lpstr>
      <vt:lpstr>Il mio migliore “me stesso” online </vt:lpstr>
      <vt:lpstr>Che cosa faresti?</vt:lpstr>
      <vt:lpstr>Controllare le emozioni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Citton</dc:creator>
  <cp:lastModifiedBy>Flavia Citton</cp:lastModifiedBy>
  <cp:revision>4</cp:revision>
  <dcterms:modified xsi:type="dcterms:W3CDTF">2022-04-21T09:30:44Z</dcterms:modified>
</cp:coreProperties>
</file>