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Calibri" panose="020F0502020204030204" pitchFamily="34" charset="0"/>
      <p:regular r:id="rId12"/>
      <p:bold r:id="rId13"/>
      <p:italic r:id="rId14"/>
      <p:boldItalic r:id="rId15"/>
    </p:embeddedFont>
    <p:embeddedFont>
      <p:font typeface="PT Sans Narrow" panose="020B0506020203020204" pitchFamily="34" charset="0"/>
      <p:regular r:id="rId16"/>
      <p:bold r:id="rId17"/>
    </p:embeddedFont>
    <p:embeddedFont>
      <p:font typeface="Segoe UI" panose="020B0502040204020203"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0"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eee53f54ff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eee53f54ff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eee53f54ff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eee53f54ff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eee53f54ff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eee53f54ff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eee53f54ff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eee53f54ff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d1ede3baa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d1ede3baa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173f0f22e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173f0f22e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170460aee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170460aee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173f0f22e4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173f0f22e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eee53f54ff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eee53f54ff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hyperlink" Target="https://www.twitter.com/hashtag/kidactions" TargetMode="External"/><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hyperlink" Target="http://www.kidactions.eu/" TargetMode="External"/><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s://www.twitter.com/kidactions" TargetMode="External"/><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hyperlink" Target="https://www.instagram.com/kidactions"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25780" y="1548184"/>
            <a:ext cx="4466700" cy="16188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3B527B"/>
              </a:buClr>
              <a:buSzPts val="3300"/>
              <a:buFont typeface="Calibri"/>
              <a:buNone/>
              <a:defRPr sz="3300" b="1">
                <a:solidFill>
                  <a:srgbClr val="3B527B"/>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 name="Google Shape;17;p2"/>
          <p:cNvSpPr txBox="1">
            <a:spLocks noGrp="1"/>
          </p:cNvSpPr>
          <p:nvPr>
            <p:ph type="subTitle" idx="1"/>
          </p:nvPr>
        </p:nvSpPr>
        <p:spPr>
          <a:xfrm>
            <a:off x="525780" y="3321647"/>
            <a:ext cx="4466700" cy="1132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SzPts val="2400"/>
              <a:buNone/>
              <a:defRPr sz="2400">
                <a:solidFill>
                  <a:srgbClr val="5B7FBF"/>
                </a:solidFill>
                <a:latin typeface="PT Sans Narrow"/>
                <a:ea typeface="PT Sans Narrow"/>
                <a:cs typeface="PT Sans Narrow"/>
                <a:sym typeface="PT Sans Narrow"/>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8" name="Google Shape;18;p2"/>
          <p:cNvSpPr>
            <a:spLocks noGrp="1"/>
          </p:cNvSpPr>
          <p:nvPr>
            <p:ph type="pic" idx="2"/>
          </p:nvPr>
        </p:nvSpPr>
        <p:spPr>
          <a:xfrm>
            <a:off x="5172075" y="535781"/>
            <a:ext cx="3446100" cy="3918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F0800E"/>
              </a:buClr>
              <a:buSzPts val="2100"/>
              <a:buFont typeface="Arial"/>
              <a:buNone/>
              <a:defRPr sz="2100" b="0" i="0" u="none" strike="noStrike" cap="none">
                <a:solidFill>
                  <a:srgbClr val="0C0C0C"/>
                </a:solidFill>
                <a:latin typeface="Calibri"/>
                <a:ea typeface="Calibri"/>
                <a:cs typeface="Calibri"/>
                <a:sym typeface="Calibri"/>
              </a:defRPr>
            </a:lvl1pPr>
            <a:lvl2pPr marR="0" lvl="1" algn="l" rtl="0">
              <a:lnSpc>
                <a:spcPct val="90000"/>
              </a:lnSpc>
              <a:spcBef>
                <a:spcPts val="400"/>
              </a:spcBef>
              <a:spcAft>
                <a:spcPts val="0"/>
              </a:spcAft>
              <a:buClr>
                <a:schemeClr val="accent2"/>
              </a:buClr>
              <a:buSzPts val="1800"/>
              <a:buFont typeface="Arial"/>
              <a:buChar char="•"/>
              <a:defRPr sz="1800" b="0" i="0" u="none" strike="noStrike" cap="none">
                <a:solidFill>
                  <a:srgbClr val="0C0C0C"/>
                </a:solidFill>
                <a:latin typeface="Calibri"/>
                <a:ea typeface="Calibri"/>
                <a:cs typeface="Calibri"/>
                <a:sym typeface="Calibri"/>
              </a:defRPr>
            </a:lvl2pPr>
            <a:lvl3pPr marR="0" lvl="2" algn="l" rtl="0">
              <a:lnSpc>
                <a:spcPct val="90000"/>
              </a:lnSpc>
              <a:spcBef>
                <a:spcPts val="400"/>
              </a:spcBef>
              <a:spcAft>
                <a:spcPts val="0"/>
              </a:spcAft>
              <a:buClr>
                <a:schemeClr val="accent2"/>
              </a:buClr>
              <a:buSzPts val="1500"/>
              <a:buFont typeface="Arial"/>
              <a:buChar char="•"/>
              <a:defRPr sz="1500" b="0" i="0" u="none" strike="noStrike" cap="none">
                <a:solidFill>
                  <a:srgbClr val="0C0C0C"/>
                </a:solidFill>
                <a:latin typeface="Calibri"/>
                <a:ea typeface="Calibri"/>
                <a:cs typeface="Calibri"/>
                <a:sym typeface="Calibri"/>
              </a:defRPr>
            </a:lvl3pPr>
            <a:lvl4pPr marR="0" lvl="3" algn="l" rtl="0">
              <a:lnSpc>
                <a:spcPct val="90000"/>
              </a:lnSpc>
              <a:spcBef>
                <a:spcPts val="400"/>
              </a:spcBef>
              <a:spcAft>
                <a:spcPts val="0"/>
              </a:spcAft>
              <a:buClr>
                <a:schemeClr val="accent2"/>
              </a:buClr>
              <a:buSzPts val="1400"/>
              <a:buFont typeface="Arial"/>
              <a:buChar char="•"/>
              <a:defRPr sz="1400" b="0" i="0" u="none" strike="noStrike" cap="none">
                <a:solidFill>
                  <a:srgbClr val="0C0C0C"/>
                </a:solidFill>
                <a:latin typeface="Calibri"/>
                <a:ea typeface="Calibri"/>
                <a:cs typeface="Calibri"/>
                <a:sym typeface="Calibri"/>
              </a:defRPr>
            </a:lvl4pPr>
            <a:lvl5pPr marR="0" lvl="4" algn="l" rtl="0">
              <a:lnSpc>
                <a:spcPct val="90000"/>
              </a:lnSpc>
              <a:spcBef>
                <a:spcPts val="400"/>
              </a:spcBef>
              <a:spcAft>
                <a:spcPts val="0"/>
              </a:spcAft>
              <a:buClr>
                <a:srgbClr val="F0800E"/>
              </a:buClr>
              <a:buSzPts val="1400"/>
              <a:buFont typeface="Arial"/>
              <a:buChar char="•"/>
              <a:defRPr sz="1400" b="0" i="0" u="none" strike="noStrike" cap="none">
                <a:solidFill>
                  <a:srgbClr val="0C0C0C"/>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pic>
        <p:nvPicPr>
          <p:cNvPr id="19" name="Google Shape;19;p2" descr="Logo&#10;&#10;Description automatically generated"/>
          <p:cNvPicPr preferRelativeResize="0"/>
          <p:nvPr/>
        </p:nvPicPr>
        <p:blipFill rotWithShape="1">
          <a:blip r:embed="rId2">
            <a:alphaModFix/>
          </a:blip>
          <a:srcRect/>
          <a:stretch/>
        </p:blipFill>
        <p:spPr>
          <a:xfrm>
            <a:off x="5511774" y="4586570"/>
            <a:ext cx="865626" cy="320552"/>
          </a:xfrm>
          <a:prstGeom prst="rect">
            <a:avLst/>
          </a:prstGeom>
          <a:noFill/>
          <a:ln>
            <a:noFill/>
          </a:ln>
        </p:spPr>
      </p:pic>
      <p:pic>
        <p:nvPicPr>
          <p:cNvPr id="20" name="Google Shape;20;p2" descr="Logo, company name&#10;&#10;Description automatically generated"/>
          <p:cNvPicPr preferRelativeResize="0"/>
          <p:nvPr/>
        </p:nvPicPr>
        <p:blipFill rotWithShape="1">
          <a:blip r:embed="rId3">
            <a:alphaModFix/>
          </a:blip>
          <a:srcRect/>
          <a:stretch/>
        </p:blipFill>
        <p:spPr>
          <a:xfrm>
            <a:off x="3673678" y="4448687"/>
            <a:ext cx="596319" cy="596319"/>
          </a:xfrm>
          <a:prstGeom prst="rect">
            <a:avLst/>
          </a:prstGeom>
          <a:noFill/>
          <a:ln>
            <a:noFill/>
          </a:ln>
        </p:spPr>
      </p:pic>
      <p:pic>
        <p:nvPicPr>
          <p:cNvPr id="21" name="Google Shape;21;p2" descr="A picture containing text, accessory, enamel&#10;&#10;Description automatically generated"/>
          <p:cNvPicPr preferRelativeResize="0"/>
          <p:nvPr/>
        </p:nvPicPr>
        <p:blipFill rotWithShape="1">
          <a:blip r:embed="rId4">
            <a:alphaModFix/>
          </a:blip>
          <a:srcRect/>
          <a:stretch/>
        </p:blipFill>
        <p:spPr>
          <a:xfrm>
            <a:off x="4573100" y="4429060"/>
            <a:ext cx="635571" cy="635571"/>
          </a:xfrm>
          <a:prstGeom prst="rect">
            <a:avLst/>
          </a:prstGeom>
          <a:noFill/>
          <a:ln>
            <a:noFill/>
          </a:ln>
        </p:spPr>
      </p:pic>
      <p:pic>
        <p:nvPicPr>
          <p:cNvPr id="22" name="Google Shape;22;p2" descr="Graphical user interface, text&#10;&#10;Description automatically generated with medium confidence"/>
          <p:cNvPicPr preferRelativeResize="0"/>
          <p:nvPr/>
        </p:nvPicPr>
        <p:blipFill rotWithShape="1">
          <a:blip r:embed="rId5">
            <a:alphaModFix/>
          </a:blip>
          <a:srcRect/>
          <a:stretch/>
        </p:blipFill>
        <p:spPr>
          <a:xfrm>
            <a:off x="6678713" y="4596545"/>
            <a:ext cx="841686" cy="300602"/>
          </a:xfrm>
          <a:prstGeom prst="rect">
            <a:avLst/>
          </a:prstGeom>
          <a:noFill/>
          <a:ln>
            <a:noFill/>
          </a:ln>
        </p:spPr>
      </p:pic>
      <p:pic>
        <p:nvPicPr>
          <p:cNvPr id="23" name="Google Shape;23;p2"/>
          <p:cNvPicPr preferRelativeResize="0"/>
          <p:nvPr/>
        </p:nvPicPr>
        <p:blipFill rotWithShape="1">
          <a:blip r:embed="rId6">
            <a:alphaModFix/>
          </a:blip>
          <a:srcRect/>
          <a:stretch/>
        </p:blipFill>
        <p:spPr>
          <a:xfrm>
            <a:off x="7821714" y="4576376"/>
            <a:ext cx="844478" cy="340938"/>
          </a:xfrm>
          <a:prstGeom prst="rect">
            <a:avLst/>
          </a:prstGeom>
          <a:noFill/>
          <a:ln>
            <a:noFill/>
          </a:ln>
        </p:spPr>
      </p:pic>
      <p:pic>
        <p:nvPicPr>
          <p:cNvPr id="24" name="Google Shape;24;p2"/>
          <p:cNvPicPr preferRelativeResize="0"/>
          <p:nvPr/>
        </p:nvPicPr>
        <p:blipFill rotWithShape="1">
          <a:blip r:embed="rId7">
            <a:alphaModFix/>
          </a:blip>
          <a:srcRect/>
          <a:stretch/>
        </p:blipFill>
        <p:spPr>
          <a:xfrm>
            <a:off x="420650" y="4502630"/>
            <a:ext cx="2261564" cy="488431"/>
          </a:xfrm>
          <a:prstGeom prst="rect">
            <a:avLst/>
          </a:prstGeom>
          <a:noFill/>
          <a:ln>
            <a:noFill/>
          </a:ln>
        </p:spPr>
      </p:pic>
      <p:pic>
        <p:nvPicPr>
          <p:cNvPr id="25" name="Google Shape;25;p2" descr="Icon&#10;&#10;Description automatically generated"/>
          <p:cNvPicPr preferRelativeResize="0"/>
          <p:nvPr/>
        </p:nvPicPr>
        <p:blipFill rotWithShape="1">
          <a:blip r:embed="rId8">
            <a:alphaModFix/>
          </a:blip>
          <a:srcRect/>
          <a:stretch/>
        </p:blipFill>
        <p:spPr>
          <a:xfrm>
            <a:off x="444625" y="526695"/>
            <a:ext cx="4475177" cy="84831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End slide">
  <p:cSld name="End slide">
    <p:spTree>
      <p:nvGrpSpPr>
        <p:cNvPr id="1" name="Shape 55"/>
        <p:cNvGrpSpPr/>
        <p:nvPr/>
      </p:nvGrpSpPr>
      <p:grpSpPr>
        <a:xfrm>
          <a:off x="0" y="0"/>
          <a:ext cx="0" cy="0"/>
          <a:chOff x="0" y="0"/>
          <a:chExt cx="0" cy="0"/>
        </a:xfrm>
      </p:grpSpPr>
      <p:sp>
        <p:nvSpPr>
          <p:cNvPr id="56" name="Google Shape;56;p11"/>
          <p:cNvSpPr txBox="1"/>
          <p:nvPr/>
        </p:nvSpPr>
        <p:spPr>
          <a:xfrm>
            <a:off x="2819045" y="3018101"/>
            <a:ext cx="3505800" cy="6234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800" b="1" i="0" u="sng" strike="noStrike" cap="none">
                <a:solidFill>
                  <a:schemeClr val="hlink"/>
                </a:solidFill>
                <a:latin typeface="Calibri"/>
                <a:ea typeface="Calibri"/>
                <a:cs typeface="Calibri"/>
                <a:sym typeface="Calibri"/>
                <a:hlinkClick r:id="rId2"/>
              </a:rPr>
              <a:t>www.kidactions.eu</a:t>
            </a:r>
            <a:r>
              <a:rPr lang="en" sz="1800" b="1" i="0" u="none" strike="noStrike" cap="none">
                <a:solidFill>
                  <a:srgbClr val="3B527B"/>
                </a:solidFill>
                <a:latin typeface="Calibri"/>
                <a:ea typeface="Calibri"/>
                <a:cs typeface="Calibri"/>
                <a:sym typeface="Calibri"/>
              </a:rPr>
              <a:t> | </a:t>
            </a:r>
            <a:r>
              <a:rPr lang="en" sz="1800" b="1" i="0" u="sng" strike="noStrike" cap="none">
                <a:solidFill>
                  <a:schemeClr val="hlink"/>
                </a:solidFill>
                <a:latin typeface="Calibri"/>
                <a:ea typeface="Calibri"/>
                <a:cs typeface="Calibri"/>
                <a:sym typeface="Calibri"/>
                <a:hlinkClick r:id="rId3"/>
              </a:rPr>
              <a:t>#KidActions</a:t>
            </a:r>
            <a:endParaRPr sz="1800" b="1" i="0" u="none" strike="noStrike" cap="none">
              <a:solidFill>
                <a:srgbClr val="3B527B"/>
              </a:solidFill>
              <a:latin typeface="Calibri"/>
              <a:ea typeface="Calibri"/>
              <a:cs typeface="Calibri"/>
              <a:sym typeface="Calibri"/>
            </a:endParaRPr>
          </a:p>
        </p:txBody>
      </p:sp>
      <p:pic>
        <p:nvPicPr>
          <p:cNvPr id="57" name="Google Shape;57;p11" descr="Logo&#10;&#10;Description automatically generated"/>
          <p:cNvPicPr preferRelativeResize="0"/>
          <p:nvPr/>
        </p:nvPicPr>
        <p:blipFill rotWithShape="1">
          <a:blip r:embed="rId4">
            <a:alphaModFix/>
          </a:blip>
          <a:srcRect/>
          <a:stretch/>
        </p:blipFill>
        <p:spPr>
          <a:xfrm>
            <a:off x="5511774" y="4586570"/>
            <a:ext cx="865626" cy="320552"/>
          </a:xfrm>
          <a:prstGeom prst="rect">
            <a:avLst/>
          </a:prstGeom>
          <a:noFill/>
          <a:ln>
            <a:noFill/>
          </a:ln>
        </p:spPr>
      </p:pic>
      <p:pic>
        <p:nvPicPr>
          <p:cNvPr id="58" name="Google Shape;58;p11" descr="Logo, company name&#10;&#10;Description automatically generated"/>
          <p:cNvPicPr preferRelativeResize="0"/>
          <p:nvPr/>
        </p:nvPicPr>
        <p:blipFill rotWithShape="1">
          <a:blip r:embed="rId5">
            <a:alphaModFix/>
          </a:blip>
          <a:srcRect/>
          <a:stretch/>
        </p:blipFill>
        <p:spPr>
          <a:xfrm>
            <a:off x="3673678" y="4448687"/>
            <a:ext cx="596319" cy="596319"/>
          </a:xfrm>
          <a:prstGeom prst="rect">
            <a:avLst/>
          </a:prstGeom>
          <a:noFill/>
          <a:ln>
            <a:noFill/>
          </a:ln>
        </p:spPr>
      </p:pic>
      <p:pic>
        <p:nvPicPr>
          <p:cNvPr id="59" name="Google Shape;59;p11" descr="A picture containing text, accessory, enamel&#10;&#10;Description automatically generated"/>
          <p:cNvPicPr preferRelativeResize="0"/>
          <p:nvPr/>
        </p:nvPicPr>
        <p:blipFill rotWithShape="1">
          <a:blip r:embed="rId6">
            <a:alphaModFix/>
          </a:blip>
          <a:srcRect/>
          <a:stretch/>
        </p:blipFill>
        <p:spPr>
          <a:xfrm>
            <a:off x="4573100" y="4429060"/>
            <a:ext cx="635571" cy="635571"/>
          </a:xfrm>
          <a:prstGeom prst="rect">
            <a:avLst/>
          </a:prstGeom>
          <a:noFill/>
          <a:ln>
            <a:noFill/>
          </a:ln>
        </p:spPr>
      </p:pic>
      <p:pic>
        <p:nvPicPr>
          <p:cNvPr id="60" name="Google Shape;60;p11" descr="Graphical user interface, text&#10;&#10;Description automatically generated with medium confidence"/>
          <p:cNvPicPr preferRelativeResize="0"/>
          <p:nvPr/>
        </p:nvPicPr>
        <p:blipFill rotWithShape="1">
          <a:blip r:embed="rId7">
            <a:alphaModFix/>
          </a:blip>
          <a:srcRect/>
          <a:stretch/>
        </p:blipFill>
        <p:spPr>
          <a:xfrm>
            <a:off x="6678713" y="4596545"/>
            <a:ext cx="841686" cy="300602"/>
          </a:xfrm>
          <a:prstGeom prst="rect">
            <a:avLst/>
          </a:prstGeom>
          <a:noFill/>
          <a:ln>
            <a:noFill/>
          </a:ln>
        </p:spPr>
      </p:pic>
      <p:pic>
        <p:nvPicPr>
          <p:cNvPr id="61" name="Google Shape;61;p11"/>
          <p:cNvPicPr preferRelativeResize="0"/>
          <p:nvPr/>
        </p:nvPicPr>
        <p:blipFill rotWithShape="1">
          <a:blip r:embed="rId8">
            <a:alphaModFix/>
          </a:blip>
          <a:srcRect/>
          <a:stretch/>
        </p:blipFill>
        <p:spPr>
          <a:xfrm>
            <a:off x="7821714" y="4576376"/>
            <a:ext cx="844478" cy="340938"/>
          </a:xfrm>
          <a:prstGeom prst="rect">
            <a:avLst/>
          </a:prstGeom>
          <a:noFill/>
          <a:ln>
            <a:noFill/>
          </a:ln>
        </p:spPr>
      </p:pic>
      <p:pic>
        <p:nvPicPr>
          <p:cNvPr id="62" name="Google Shape;62;p11"/>
          <p:cNvPicPr preferRelativeResize="0"/>
          <p:nvPr/>
        </p:nvPicPr>
        <p:blipFill rotWithShape="1">
          <a:blip r:embed="rId9">
            <a:alphaModFix/>
          </a:blip>
          <a:srcRect/>
          <a:stretch/>
        </p:blipFill>
        <p:spPr>
          <a:xfrm>
            <a:off x="420650" y="4502630"/>
            <a:ext cx="2261564" cy="488431"/>
          </a:xfrm>
          <a:prstGeom prst="rect">
            <a:avLst/>
          </a:prstGeom>
          <a:noFill/>
          <a:ln>
            <a:noFill/>
          </a:ln>
        </p:spPr>
      </p:pic>
      <p:pic>
        <p:nvPicPr>
          <p:cNvPr id="63" name="Google Shape;63;p11"/>
          <p:cNvPicPr preferRelativeResize="0"/>
          <p:nvPr/>
        </p:nvPicPr>
        <p:blipFill rotWithShape="1">
          <a:blip r:embed="rId10">
            <a:alphaModFix/>
          </a:blip>
          <a:srcRect/>
          <a:stretch/>
        </p:blipFill>
        <p:spPr>
          <a:xfrm>
            <a:off x="2754081" y="710096"/>
            <a:ext cx="3623318" cy="2274575"/>
          </a:xfrm>
          <a:prstGeom prst="rect">
            <a:avLst/>
          </a:prstGeom>
          <a:noFill/>
          <a:ln>
            <a:noFill/>
          </a:ln>
        </p:spPr>
      </p:pic>
      <p:grpSp>
        <p:nvGrpSpPr>
          <p:cNvPr id="64" name="Google Shape;64;p11"/>
          <p:cNvGrpSpPr/>
          <p:nvPr/>
        </p:nvGrpSpPr>
        <p:grpSpPr>
          <a:xfrm>
            <a:off x="6286757" y="4037982"/>
            <a:ext cx="1269324" cy="500175"/>
            <a:chOff x="4119565" y="4632261"/>
            <a:chExt cx="1692432" cy="666900"/>
          </a:xfrm>
        </p:grpSpPr>
        <p:sp>
          <p:nvSpPr>
            <p:cNvPr id="65" name="Google Shape;65;p11"/>
            <p:cNvSpPr txBox="1"/>
            <p:nvPr/>
          </p:nvSpPr>
          <p:spPr>
            <a:xfrm>
              <a:off x="4374097" y="4632261"/>
              <a:ext cx="1437900" cy="666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b="1" i="0" u="sng" strike="noStrike" cap="none">
                  <a:solidFill>
                    <a:schemeClr val="hlink"/>
                  </a:solidFill>
                  <a:latin typeface="PT Sans Narrow"/>
                  <a:ea typeface="PT Sans Narrow"/>
                  <a:cs typeface="PT Sans Narrow"/>
                  <a:sym typeface="PT Sans Narrow"/>
                  <a:hlinkClick r:id="rId11"/>
                </a:rPr>
                <a:t>@KidActions</a:t>
              </a:r>
              <a:endParaRPr sz="1400" b="1" i="0" u="none" strike="noStrike" cap="none">
                <a:solidFill>
                  <a:srgbClr val="3B5C98"/>
                </a:solidFill>
                <a:latin typeface="PT Sans Narrow"/>
                <a:ea typeface="PT Sans Narrow"/>
                <a:cs typeface="PT Sans Narrow"/>
                <a:sym typeface="PT Sans Narrow"/>
              </a:endParaRPr>
            </a:p>
          </p:txBody>
        </p:sp>
        <p:pic>
          <p:nvPicPr>
            <p:cNvPr id="66" name="Google Shape;66;p11"/>
            <p:cNvPicPr preferRelativeResize="0"/>
            <p:nvPr/>
          </p:nvPicPr>
          <p:blipFill rotWithShape="1">
            <a:blip r:embed="rId12">
              <a:alphaModFix/>
            </a:blip>
            <a:srcRect/>
            <a:stretch/>
          </p:blipFill>
          <p:spPr>
            <a:xfrm>
              <a:off x="4119565" y="4693104"/>
              <a:ext cx="304455" cy="247645"/>
            </a:xfrm>
            <a:prstGeom prst="rect">
              <a:avLst/>
            </a:prstGeom>
            <a:noFill/>
            <a:ln>
              <a:noFill/>
            </a:ln>
          </p:spPr>
        </p:pic>
      </p:grpSp>
      <p:grpSp>
        <p:nvGrpSpPr>
          <p:cNvPr id="67" name="Google Shape;67;p11"/>
          <p:cNvGrpSpPr/>
          <p:nvPr/>
        </p:nvGrpSpPr>
        <p:grpSpPr>
          <a:xfrm>
            <a:off x="7563279" y="4037982"/>
            <a:ext cx="1352146" cy="500175"/>
            <a:chOff x="6280917" y="4632261"/>
            <a:chExt cx="1802862" cy="666900"/>
          </a:xfrm>
        </p:grpSpPr>
        <p:pic>
          <p:nvPicPr>
            <p:cNvPr id="68" name="Google Shape;68;p11" descr="instagram"/>
            <p:cNvPicPr preferRelativeResize="0"/>
            <p:nvPr/>
          </p:nvPicPr>
          <p:blipFill rotWithShape="1">
            <a:blip r:embed="rId13">
              <a:alphaModFix/>
            </a:blip>
            <a:srcRect/>
            <a:stretch/>
          </p:blipFill>
          <p:spPr>
            <a:xfrm>
              <a:off x="6280917" y="4684650"/>
              <a:ext cx="264554" cy="264554"/>
            </a:xfrm>
            <a:prstGeom prst="rect">
              <a:avLst/>
            </a:prstGeom>
            <a:noFill/>
            <a:ln>
              <a:noFill/>
            </a:ln>
          </p:spPr>
        </p:pic>
        <p:sp>
          <p:nvSpPr>
            <p:cNvPr id="69" name="Google Shape;69;p11"/>
            <p:cNvSpPr txBox="1"/>
            <p:nvPr/>
          </p:nvSpPr>
          <p:spPr>
            <a:xfrm>
              <a:off x="6554979" y="4632261"/>
              <a:ext cx="1528800" cy="666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b="1" i="0" u="sng" strike="noStrike" cap="none">
                  <a:solidFill>
                    <a:schemeClr val="hlink"/>
                  </a:solidFill>
                  <a:latin typeface="Calibri"/>
                  <a:ea typeface="Calibri"/>
                  <a:cs typeface="Calibri"/>
                  <a:sym typeface="Calibri"/>
                  <a:hlinkClick r:id="rId14"/>
                </a:rPr>
                <a:t>@</a:t>
              </a:r>
              <a:r>
                <a:rPr lang="en" sz="1400" b="1" i="0" u="sng" strike="noStrike" cap="none">
                  <a:solidFill>
                    <a:schemeClr val="hlink"/>
                  </a:solidFill>
                  <a:latin typeface="PT Sans Narrow"/>
                  <a:ea typeface="PT Sans Narrow"/>
                  <a:cs typeface="PT Sans Narrow"/>
                  <a:sym typeface="PT Sans Narrow"/>
                  <a:hlinkClick r:id="rId14"/>
                </a:rPr>
                <a:t>KidActions</a:t>
              </a:r>
              <a:endParaRPr sz="1400" b="1" i="0" u="none" strike="noStrike" cap="none">
                <a:solidFill>
                  <a:srgbClr val="3B5C98"/>
                </a:solidFill>
                <a:latin typeface="PT Sans Narrow"/>
                <a:ea typeface="PT Sans Narrow"/>
                <a:cs typeface="PT Sans Narrow"/>
                <a:sym typeface="PT Sans Narrow"/>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0"/>
        <p:cNvGrpSpPr/>
        <p:nvPr/>
      </p:nvGrpSpPr>
      <p:grpSpPr>
        <a:xfrm>
          <a:off x="0" y="0"/>
          <a:ext cx="0" cy="0"/>
          <a:chOff x="0" y="0"/>
          <a:chExt cx="0" cy="0"/>
        </a:xfrm>
      </p:grpSpPr>
      <p:sp>
        <p:nvSpPr>
          <p:cNvPr id="71" name="Google Shape;71;p12"/>
          <p:cNvSpPr txBox="1">
            <a:spLocks noGrp="1"/>
          </p:cNvSpPr>
          <p:nvPr>
            <p:ph type="ctrTitle"/>
          </p:nvPr>
        </p:nvSpPr>
        <p:spPr>
          <a:xfrm>
            <a:off x="311708" y="744575"/>
            <a:ext cx="8520600" cy="2052600"/>
          </a:xfrm>
          <a:prstGeom prst="rect">
            <a:avLst/>
          </a:prstGeom>
        </p:spPr>
        <p:txBody>
          <a:bodyPr spcFirstLastPara="1" wrap="square" lIns="68575" tIns="34275" rIns="68575" bIns="3427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2" name="Google Shape;72;p12"/>
          <p:cNvSpPr txBox="1">
            <a:spLocks noGrp="1"/>
          </p:cNvSpPr>
          <p:nvPr>
            <p:ph type="subTitle" idx="1"/>
          </p:nvPr>
        </p:nvSpPr>
        <p:spPr>
          <a:xfrm>
            <a:off x="311700" y="2834125"/>
            <a:ext cx="8520600" cy="792600"/>
          </a:xfrm>
          <a:prstGeom prst="rect">
            <a:avLst/>
          </a:prstGeom>
        </p:spPr>
        <p:txBody>
          <a:bodyPr spcFirstLastPara="1" wrap="square" lIns="68575" tIns="34275" rIns="68575" bIns="34275" anchor="t" anchorCtr="0">
            <a:normAutofit/>
          </a:bodyPr>
          <a:lstStyle>
            <a:lvl1pPr lvl="0" algn="ctr" rtl="0">
              <a:lnSpc>
                <a:spcPct val="100000"/>
              </a:lnSpc>
              <a:spcBef>
                <a:spcPts val="800"/>
              </a:spcBef>
              <a:spcAft>
                <a:spcPts val="0"/>
              </a:spcAft>
              <a:buSzPts val="2800"/>
              <a:buNone/>
              <a:defRPr sz="2800"/>
            </a:lvl1pPr>
            <a:lvl2pPr lvl="1" algn="ctr" rtl="0">
              <a:lnSpc>
                <a:spcPct val="100000"/>
              </a:lnSpc>
              <a:spcBef>
                <a:spcPts val="400"/>
              </a:spcBef>
              <a:spcAft>
                <a:spcPts val="0"/>
              </a:spcAft>
              <a:buSzPts val="2800"/>
              <a:buNone/>
              <a:defRPr sz="2800"/>
            </a:lvl2pPr>
            <a:lvl3pPr lvl="2" algn="ctr" rtl="0">
              <a:lnSpc>
                <a:spcPct val="100000"/>
              </a:lnSpc>
              <a:spcBef>
                <a:spcPts val="400"/>
              </a:spcBef>
              <a:spcAft>
                <a:spcPts val="0"/>
              </a:spcAft>
              <a:buSzPts val="2800"/>
              <a:buNone/>
              <a:defRPr sz="2800"/>
            </a:lvl3pPr>
            <a:lvl4pPr lvl="3" algn="ctr" rtl="0">
              <a:lnSpc>
                <a:spcPct val="100000"/>
              </a:lnSpc>
              <a:spcBef>
                <a:spcPts val="400"/>
              </a:spcBef>
              <a:spcAft>
                <a:spcPts val="0"/>
              </a:spcAft>
              <a:buSzPts val="2800"/>
              <a:buNone/>
              <a:defRPr sz="2800"/>
            </a:lvl4pPr>
            <a:lvl5pPr lvl="4" algn="ctr" rtl="0">
              <a:lnSpc>
                <a:spcPct val="100000"/>
              </a:lnSpc>
              <a:spcBef>
                <a:spcPts val="400"/>
              </a:spcBef>
              <a:spcAft>
                <a:spcPts val="0"/>
              </a:spcAft>
              <a:buSzPts val="2800"/>
              <a:buNone/>
              <a:defRPr sz="2800"/>
            </a:lvl5pPr>
            <a:lvl6pPr lvl="5" algn="ctr" rtl="0">
              <a:lnSpc>
                <a:spcPct val="100000"/>
              </a:lnSpc>
              <a:spcBef>
                <a:spcPts val="40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73" name="Google Shape;73;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rgbClr val="5B7FBF"/>
              </a:buClr>
              <a:buSzPts val="4500"/>
              <a:buFont typeface="PT Sans Narrow"/>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 name="Google Shape;28;p3"/>
          <p:cNvSpPr txBox="1">
            <a:spLocks noGrp="1"/>
          </p:cNvSpPr>
          <p:nvPr>
            <p:ph type="body" idx="1"/>
          </p:nvPr>
        </p:nvSpPr>
        <p:spPr>
          <a:xfrm>
            <a:off x="623888" y="3505913"/>
            <a:ext cx="7886700" cy="10614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SzPts val="1800"/>
              <a:buNone/>
              <a:defRPr sz="1800">
                <a:solidFill>
                  <a:srgbClr val="3B527B"/>
                </a:solidFill>
              </a:defRPr>
            </a:lvl1pPr>
            <a:lvl2pPr marL="914400" lvl="1" indent="-228600" algn="l">
              <a:lnSpc>
                <a:spcPct val="90000"/>
              </a:lnSpc>
              <a:spcBef>
                <a:spcPts val="400"/>
              </a:spcBef>
              <a:spcAft>
                <a:spcPts val="0"/>
              </a:spcAft>
              <a:buSzPts val="1500"/>
              <a:buNone/>
              <a:defRPr sz="1500">
                <a:solidFill>
                  <a:srgbClr val="898989"/>
                </a:solidFill>
              </a:defRPr>
            </a:lvl2pPr>
            <a:lvl3pPr marL="1371600" lvl="2" indent="-228600" algn="l">
              <a:lnSpc>
                <a:spcPct val="90000"/>
              </a:lnSpc>
              <a:spcBef>
                <a:spcPts val="400"/>
              </a:spcBef>
              <a:spcAft>
                <a:spcPts val="0"/>
              </a:spcAft>
              <a:buSzPts val="1400"/>
              <a:buNone/>
              <a:defRPr sz="1400">
                <a:solidFill>
                  <a:srgbClr val="898989"/>
                </a:solidFill>
              </a:defRPr>
            </a:lvl3pPr>
            <a:lvl4pPr marL="1828800" lvl="3" indent="-228600" algn="l">
              <a:lnSpc>
                <a:spcPct val="90000"/>
              </a:lnSpc>
              <a:spcBef>
                <a:spcPts val="400"/>
              </a:spcBef>
              <a:spcAft>
                <a:spcPts val="0"/>
              </a:spcAft>
              <a:buSzPts val="1200"/>
              <a:buNone/>
              <a:defRPr sz="1200">
                <a:solidFill>
                  <a:srgbClr val="898989"/>
                </a:solidFill>
              </a:defRPr>
            </a:lvl4pPr>
            <a:lvl5pPr marL="2286000" lvl="4" indent="-228600" algn="l">
              <a:lnSpc>
                <a:spcPct val="90000"/>
              </a:lnSpc>
              <a:spcBef>
                <a:spcPts val="400"/>
              </a:spcBef>
              <a:spcAft>
                <a:spcPts val="0"/>
              </a:spcAft>
              <a:buSzPts val="1200"/>
              <a:buNone/>
              <a:defRPr sz="1200">
                <a:solidFill>
                  <a:srgbClr val="898989"/>
                </a:solidFill>
              </a:defRPr>
            </a:lvl5pPr>
            <a:lvl6pPr marL="2743200" lvl="5" indent="-228600" algn="l">
              <a:lnSpc>
                <a:spcPct val="90000"/>
              </a:lnSpc>
              <a:spcBef>
                <a:spcPts val="400"/>
              </a:spcBef>
              <a:spcAft>
                <a:spcPts val="0"/>
              </a:spcAft>
              <a:buClr>
                <a:srgbClr val="898989"/>
              </a:buClr>
              <a:buSzPts val="1200"/>
              <a:buNone/>
              <a:defRPr sz="1200">
                <a:solidFill>
                  <a:srgbClr val="898989"/>
                </a:solidFill>
              </a:defRPr>
            </a:lvl6pPr>
            <a:lvl7pPr marL="3200400" lvl="6" indent="-228600" algn="l">
              <a:lnSpc>
                <a:spcPct val="90000"/>
              </a:lnSpc>
              <a:spcBef>
                <a:spcPts val="400"/>
              </a:spcBef>
              <a:spcAft>
                <a:spcPts val="0"/>
              </a:spcAft>
              <a:buClr>
                <a:srgbClr val="898989"/>
              </a:buClr>
              <a:buSzPts val="1200"/>
              <a:buNone/>
              <a:defRPr sz="1200">
                <a:solidFill>
                  <a:srgbClr val="898989"/>
                </a:solidFill>
              </a:defRPr>
            </a:lvl7pPr>
            <a:lvl8pPr marL="3657600" lvl="7" indent="-228600" algn="l">
              <a:lnSpc>
                <a:spcPct val="90000"/>
              </a:lnSpc>
              <a:spcBef>
                <a:spcPts val="400"/>
              </a:spcBef>
              <a:spcAft>
                <a:spcPts val="0"/>
              </a:spcAft>
              <a:buClr>
                <a:srgbClr val="898989"/>
              </a:buClr>
              <a:buSzPts val="1200"/>
              <a:buNone/>
              <a:defRPr sz="1200">
                <a:solidFill>
                  <a:srgbClr val="898989"/>
                </a:solidFill>
              </a:defRPr>
            </a:lvl8pPr>
            <a:lvl9pPr marL="4114800" lvl="8" indent="-228600" algn="l">
              <a:lnSpc>
                <a:spcPct val="90000"/>
              </a:lnSpc>
              <a:spcBef>
                <a:spcPts val="400"/>
              </a:spcBef>
              <a:spcAft>
                <a:spcPts val="0"/>
              </a:spcAft>
              <a:buClr>
                <a:srgbClr val="898989"/>
              </a:buClr>
              <a:buSzPts val="1200"/>
              <a:buNone/>
              <a:defRPr sz="1200">
                <a:solidFill>
                  <a:srgbClr val="898989"/>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560344" y="335407"/>
            <a:ext cx="8023200" cy="609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5B7FBF"/>
              </a:buClr>
              <a:buSzPts val="3300"/>
              <a:buFont typeface="PT Sans Narrow"/>
              <a:buNone/>
              <a:defRPr>
                <a:solidFill>
                  <a:srgbClr val="5B7FBF"/>
                </a:solidFill>
                <a:latin typeface="PT Sans Narrow"/>
                <a:ea typeface="PT Sans Narrow"/>
                <a:cs typeface="PT Sans Narrow"/>
                <a:sym typeface="PT Sans Narrow"/>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 name="Google Shape;31;p4"/>
          <p:cNvSpPr txBox="1">
            <a:spLocks noGrp="1"/>
          </p:cNvSpPr>
          <p:nvPr>
            <p:ph type="body" idx="1"/>
          </p:nvPr>
        </p:nvSpPr>
        <p:spPr>
          <a:xfrm>
            <a:off x="560344" y="1044723"/>
            <a:ext cx="8023200" cy="35880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rgbClr val="F0800E"/>
              </a:buClr>
              <a:buSzPts val="2100"/>
              <a:buChar char="•"/>
              <a:defRPr>
                <a:solidFill>
                  <a:srgbClr val="0C0C0C"/>
                </a:solidFill>
                <a:latin typeface="Calibri"/>
                <a:ea typeface="Calibri"/>
                <a:cs typeface="Calibri"/>
                <a:sym typeface="Calibri"/>
              </a:defRPr>
            </a:lvl1pPr>
            <a:lvl2pPr marL="914400" lvl="1" indent="-342900" algn="l">
              <a:lnSpc>
                <a:spcPct val="90000"/>
              </a:lnSpc>
              <a:spcBef>
                <a:spcPts val="400"/>
              </a:spcBef>
              <a:spcAft>
                <a:spcPts val="0"/>
              </a:spcAft>
              <a:buClr>
                <a:srgbClr val="F0800E"/>
              </a:buClr>
              <a:buSzPts val="1800"/>
              <a:buChar char="•"/>
              <a:defRPr>
                <a:solidFill>
                  <a:srgbClr val="0C0C0C"/>
                </a:solidFill>
                <a:latin typeface="Calibri"/>
                <a:ea typeface="Calibri"/>
                <a:cs typeface="Calibri"/>
                <a:sym typeface="Calibri"/>
              </a:defRPr>
            </a:lvl2pPr>
            <a:lvl3pPr marL="1371600" lvl="2" indent="-323850" algn="l">
              <a:lnSpc>
                <a:spcPct val="90000"/>
              </a:lnSpc>
              <a:spcBef>
                <a:spcPts val="400"/>
              </a:spcBef>
              <a:spcAft>
                <a:spcPts val="0"/>
              </a:spcAft>
              <a:buClr>
                <a:srgbClr val="F0800E"/>
              </a:buClr>
              <a:buSzPts val="1500"/>
              <a:buChar char="•"/>
              <a:defRPr>
                <a:solidFill>
                  <a:srgbClr val="0C0C0C"/>
                </a:solidFill>
                <a:latin typeface="Calibri"/>
                <a:ea typeface="Calibri"/>
                <a:cs typeface="Calibri"/>
                <a:sym typeface="Calibri"/>
              </a:defRPr>
            </a:lvl3pPr>
            <a:lvl4pPr marL="1828800" lvl="3" indent="-317500" algn="l">
              <a:lnSpc>
                <a:spcPct val="90000"/>
              </a:lnSpc>
              <a:spcBef>
                <a:spcPts val="400"/>
              </a:spcBef>
              <a:spcAft>
                <a:spcPts val="0"/>
              </a:spcAft>
              <a:buClr>
                <a:srgbClr val="F0800E"/>
              </a:buClr>
              <a:buSzPts val="1400"/>
              <a:buChar char="•"/>
              <a:defRPr>
                <a:solidFill>
                  <a:srgbClr val="0C0C0C"/>
                </a:solidFill>
                <a:latin typeface="Calibri"/>
                <a:ea typeface="Calibri"/>
                <a:cs typeface="Calibri"/>
                <a:sym typeface="Calibri"/>
              </a:defRPr>
            </a:lvl4pPr>
            <a:lvl5pPr marL="2286000" lvl="4" indent="-317500" algn="l">
              <a:lnSpc>
                <a:spcPct val="90000"/>
              </a:lnSpc>
              <a:spcBef>
                <a:spcPts val="400"/>
              </a:spcBef>
              <a:spcAft>
                <a:spcPts val="0"/>
              </a:spcAft>
              <a:buClr>
                <a:srgbClr val="F0800E"/>
              </a:buClr>
              <a:buSzPts val="1400"/>
              <a:buChar char="•"/>
              <a:defRPr>
                <a:solidFill>
                  <a:srgbClr val="0C0C0C"/>
                </a:solidFill>
                <a:latin typeface="Calibri"/>
                <a:ea typeface="Calibri"/>
                <a:cs typeface="Calibri"/>
                <a:sym typeface="Calibri"/>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
        <p:cNvGrpSpPr/>
        <p:nvPr/>
      </p:nvGrpSpPr>
      <p:grpSpPr>
        <a:xfrm>
          <a:off x="0" y="0"/>
          <a:ext cx="0" cy="0"/>
          <a:chOff x="0" y="0"/>
          <a:chExt cx="0" cy="0"/>
        </a:xfrm>
      </p:grpSpPr>
      <p:sp>
        <p:nvSpPr>
          <p:cNvPr id="33" name="Google Shape;33;p5"/>
          <p:cNvSpPr txBox="1">
            <a:spLocks noGrp="1"/>
          </p:cNvSpPr>
          <p:nvPr>
            <p:ph type="body" idx="1"/>
          </p:nvPr>
        </p:nvSpPr>
        <p:spPr>
          <a:xfrm>
            <a:off x="560344" y="1044723"/>
            <a:ext cx="3954600" cy="35880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 name="Google Shape;34;p5"/>
          <p:cNvSpPr txBox="1">
            <a:spLocks noGrp="1"/>
          </p:cNvSpPr>
          <p:nvPr>
            <p:ph type="body" idx="2"/>
          </p:nvPr>
        </p:nvSpPr>
        <p:spPr>
          <a:xfrm>
            <a:off x="4629150" y="1044723"/>
            <a:ext cx="3886200" cy="35880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 name="Google Shape;35;p5"/>
          <p:cNvSpPr txBox="1">
            <a:spLocks noGrp="1"/>
          </p:cNvSpPr>
          <p:nvPr>
            <p:ph type="title"/>
          </p:nvPr>
        </p:nvSpPr>
        <p:spPr>
          <a:xfrm>
            <a:off x="560344" y="335407"/>
            <a:ext cx="8023200" cy="609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5B7FBF"/>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6"/>
        <p:cNvGrpSpPr/>
        <p:nvPr/>
      </p:nvGrpSpPr>
      <p:grpSpPr>
        <a:xfrm>
          <a:off x="0" y="0"/>
          <a:ext cx="0" cy="0"/>
          <a:chOff x="0" y="0"/>
          <a:chExt cx="0" cy="0"/>
        </a:xfrm>
      </p:grpSpPr>
      <p:sp>
        <p:nvSpPr>
          <p:cNvPr id="37" name="Google Shape;37;p6"/>
          <p:cNvSpPr txBox="1">
            <a:spLocks noGrp="1"/>
          </p:cNvSpPr>
          <p:nvPr>
            <p:ph type="body" idx="1"/>
          </p:nvPr>
        </p:nvSpPr>
        <p:spPr>
          <a:xfrm>
            <a:off x="560344" y="1070099"/>
            <a:ext cx="39378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2400"/>
              <a:buNone/>
              <a:defRPr sz="2400" b="1">
                <a:solidFill>
                  <a:srgbClr val="F0800E"/>
                </a:solidFill>
                <a:latin typeface="PT Sans Narrow"/>
                <a:ea typeface="PT Sans Narrow"/>
                <a:cs typeface="PT Sans Narrow"/>
                <a:sym typeface="PT Sans Narrow"/>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14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8" name="Google Shape;38;p6"/>
          <p:cNvSpPr txBox="1">
            <a:spLocks noGrp="1"/>
          </p:cNvSpPr>
          <p:nvPr>
            <p:ph type="body" idx="2"/>
          </p:nvPr>
        </p:nvSpPr>
        <p:spPr>
          <a:xfrm>
            <a:off x="560344" y="1749751"/>
            <a:ext cx="3937800" cy="2892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 name="Google Shape;39;p6"/>
          <p:cNvSpPr txBox="1">
            <a:spLocks noGrp="1"/>
          </p:cNvSpPr>
          <p:nvPr>
            <p:ph type="body" idx="3"/>
          </p:nvPr>
        </p:nvSpPr>
        <p:spPr>
          <a:xfrm>
            <a:off x="4629150" y="1070099"/>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2400"/>
              <a:buNone/>
              <a:defRPr sz="2400" b="1">
                <a:solidFill>
                  <a:srgbClr val="F0800E"/>
                </a:solidFill>
                <a:latin typeface="PT Sans Narrow"/>
                <a:ea typeface="PT Sans Narrow"/>
                <a:cs typeface="PT Sans Narrow"/>
                <a:sym typeface="PT Sans Narrow"/>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14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0" name="Google Shape;40;p6"/>
          <p:cNvSpPr txBox="1">
            <a:spLocks noGrp="1"/>
          </p:cNvSpPr>
          <p:nvPr>
            <p:ph type="body" idx="4"/>
          </p:nvPr>
        </p:nvSpPr>
        <p:spPr>
          <a:xfrm>
            <a:off x="4629150" y="1749751"/>
            <a:ext cx="3887400" cy="2892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 name="Google Shape;41;p6"/>
          <p:cNvSpPr txBox="1">
            <a:spLocks noGrp="1"/>
          </p:cNvSpPr>
          <p:nvPr>
            <p:ph type="title"/>
          </p:nvPr>
        </p:nvSpPr>
        <p:spPr>
          <a:xfrm>
            <a:off x="560344" y="335407"/>
            <a:ext cx="8023200" cy="609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5B7FBF"/>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560344" y="335407"/>
            <a:ext cx="8023200" cy="609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5B7FBF"/>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4"/>
        <p:cNvGrpSpPr/>
        <p:nvPr/>
      </p:nvGrpSpPr>
      <p:grpSpPr>
        <a:xfrm>
          <a:off x="0" y="0"/>
          <a:ext cx="0" cy="0"/>
          <a:chOff x="0" y="0"/>
          <a:chExt cx="0" cy="0"/>
        </a:xfrm>
      </p:grpSpPr>
      <p:pic>
        <p:nvPicPr>
          <p:cNvPr id="45" name="Google Shape;45;p8"/>
          <p:cNvPicPr preferRelativeResize="0"/>
          <p:nvPr/>
        </p:nvPicPr>
        <p:blipFill rotWithShape="1">
          <a:blip r:embed="rId2">
            <a:alphaModFix/>
          </a:blip>
          <a:srcRect/>
          <a:stretch/>
        </p:blipFill>
        <p:spPr>
          <a:xfrm>
            <a:off x="525780" y="4625556"/>
            <a:ext cx="1854046" cy="400615"/>
          </a:xfrm>
          <a:prstGeom prst="rect">
            <a:avLst/>
          </a:prstGeom>
          <a:noFill/>
          <a:ln>
            <a:noFill/>
          </a:ln>
        </p:spPr>
      </p:pic>
      <p:pic>
        <p:nvPicPr>
          <p:cNvPr id="46" name="Google Shape;46;p8" descr="Icon&#10;&#10;Description automatically generated"/>
          <p:cNvPicPr preferRelativeResize="0"/>
          <p:nvPr/>
        </p:nvPicPr>
        <p:blipFill rotWithShape="1">
          <a:blip r:embed="rId3">
            <a:alphaModFix/>
          </a:blip>
          <a:srcRect/>
          <a:stretch/>
        </p:blipFill>
        <p:spPr>
          <a:xfrm>
            <a:off x="7087301" y="4680762"/>
            <a:ext cx="1530918" cy="2902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7"/>
        <p:cNvGrpSpPr/>
        <p:nvPr/>
      </p:nvGrpSpPr>
      <p:grpSpPr>
        <a:xfrm>
          <a:off x="0" y="0"/>
          <a:ext cx="0" cy="0"/>
          <a:chOff x="0" y="0"/>
          <a:chExt cx="0" cy="0"/>
        </a:xfrm>
      </p:grpSpPr>
      <p:sp>
        <p:nvSpPr>
          <p:cNvPr id="48" name="Google Shape;48;p9"/>
          <p:cNvSpPr txBox="1">
            <a:spLocks noGrp="1"/>
          </p:cNvSpPr>
          <p:nvPr>
            <p:ph type="body" idx="1"/>
          </p:nvPr>
        </p:nvSpPr>
        <p:spPr>
          <a:xfrm>
            <a:off x="3717421" y="335407"/>
            <a:ext cx="4799100" cy="43113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SzPts val="2400"/>
              <a:buChar char="•"/>
              <a:defRPr sz="2400"/>
            </a:lvl1pPr>
            <a:lvl2pPr marL="914400" lvl="1" indent="-361950" algn="l">
              <a:lnSpc>
                <a:spcPct val="90000"/>
              </a:lnSpc>
              <a:spcBef>
                <a:spcPts val="400"/>
              </a:spcBef>
              <a:spcAft>
                <a:spcPts val="0"/>
              </a:spcAft>
              <a:buSzPts val="2100"/>
              <a:buChar char="•"/>
              <a:defRPr sz="2100"/>
            </a:lvl2pPr>
            <a:lvl3pPr marL="1371600" lvl="2" indent="-342900" algn="l">
              <a:lnSpc>
                <a:spcPct val="90000"/>
              </a:lnSpc>
              <a:spcBef>
                <a:spcPts val="400"/>
              </a:spcBef>
              <a:spcAft>
                <a:spcPts val="0"/>
              </a:spcAft>
              <a:buSzPts val="1800"/>
              <a:buChar char="•"/>
              <a:defRPr sz="1800"/>
            </a:lvl3pPr>
            <a:lvl4pPr marL="1828800" lvl="3" indent="-323850" algn="l">
              <a:lnSpc>
                <a:spcPct val="90000"/>
              </a:lnSpc>
              <a:spcBef>
                <a:spcPts val="400"/>
              </a:spcBef>
              <a:spcAft>
                <a:spcPts val="0"/>
              </a:spcAft>
              <a:buSzPts val="1500"/>
              <a:buChar char="•"/>
              <a:defRPr sz="1500"/>
            </a:lvl4pPr>
            <a:lvl5pPr marL="2286000" lvl="4" indent="-323850" algn="l">
              <a:lnSpc>
                <a:spcPct val="90000"/>
              </a:lnSpc>
              <a:spcBef>
                <a:spcPts val="400"/>
              </a:spcBef>
              <a:spcAft>
                <a:spcPts val="0"/>
              </a:spcAft>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49" name="Google Shape;49;p9"/>
          <p:cNvSpPr txBox="1">
            <a:spLocks noGrp="1"/>
          </p:cNvSpPr>
          <p:nvPr>
            <p:ph type="body" idx="2"/>
          </p:nvPr>
        </p:nvSpPr>
        <p:spPr>
          <a:xfrm>
            <a:off x="560344" y="1442102"/>
            <a:ext cx="3018600" cy="32046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0" name="Google Shape;50;p9"/>
          <p:cNvSpPr txBox="1">
            <a:spLocks noGrp="1"/>
          </p:cNvSpPr>
          <p:nvPr>
            <p:ph type="title"/>
          </p:nvPr>
        </p:nvSpPr>
        <p:spPr>
          <a:xfrm>
            <a:off x="560344" y="335406"/>
            <a:ext cx="3018600" cy="10299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5B7FBF"/>
              </a:buClr>
              <a:buSzPts val="2400"/>
              <a:buFont typeface="PT Sans Narrow"/>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51"/>
        <p:cNvGrpSpPr/>
        <p:nvPr/>
      </p:nvGrpSpPr>
      <p:grpSpPr>
        <a:xfrm>
          <a:off x="0" y="0"/>
          <a:ext cx="0" cy="0"/>
          <a:chOff x="0" y="0"/>
          <a:chExt cx="0" cy="0"/>
        </a:xfrm>
      </p:grpSpPr>
      <p:sp>
        <p:nvSpPr>
          <p:cNvPr id="52" name="Google Shape;52;p10"/>
          <p:cNvSpPr>
            <a:spLocks noGrp="1"/>
          </p:cNvSpPr>
          <p:nvPr>
            <p:ph type="pic" idx="2"/>
          </p:nvPr>
        </p:nvSpPr>
        <p:spPr>
          <a:xfrm>
            <a:off x="3717421" y="335407"/>
            <a:ext cx="4768500" cy="4311300"/>
          </a:xfrm>
          <a:prstGeom prst="rect">
            <a:avLst/>
          </a:prstGeom>
          <a:solidFill>
            <a:srgbClr val="ADBFDF"/>
          </a:solid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F0800E"/>
              </a:buClr>
              <a:buSzPts val="2400"/>
              <a:buFont typeface="Arial"/>
              <a:buNone/>
              <a:defRPr sz="2400" b="0" i="0" u="none" strike="noStrike" cap="none">
                <a:solidFill>
                  <a:srgbClr val="0C0C0C"/>
                </a:solidFill>
                <a:latin typeface="Calibri"/>
                <a:ea typeface="Calibri"/>
                <a:cs typeface="Calibri"/>
                <a:sym typeface="Calibri"/>
              </a:defRPr>
            </a:lvl1pPr>
            <a:lvl2pPr marR="0" lvl="1" algn="l" rtl="0">
              <a:lnSpc>
                <a:spcPct val="90000"/>
              </a:lnSpc>
              <a:spcBef>
                <a:spcPts val="400"/>
              </a:spcBef>
              <a:spcAft>
                <a:spcPts val="0"/>
              </a:spcAft>
              <a:buClr>
                <a:schemeClr val="accent2"/>
              </a:buClr>
              <a:buSzPts val="2100"/>
              <a:buFont typeface="Arial"/>
              <a:buNone/>
              <a:defRPr sz="2100" b="0" i="0" u="none" strike="noStrike" cap="none">
                <a:solidFill>
                  <a:srgbClr val="0C0C0C"/>
                </a:solidFill>
                <a:latin typeface="Calibri"/>
                <a:ea typeface="Calibri"/>
                <a:cs typeface="Calibri"/>
                <a:sym typeface="Calibri"/>
              </a:defRPr>
            </a:lvl2pPr>
            <a:lvl3pPr marR="0" lvl="2" algn="l" rtl="0">
              <a:lnSpc>
                <a:spcPct val="90000"/>
              </a:lnSpc>
              <a:spcBef>
                <a:spcPts val="400"/>
              </a:spcBef>
              <a:spcAft>
                <a:spcPts val="0"/>
              </a:spcAft>
              <a:buClr>
                <a:schemeClr val="accent2"/>
              </a:buClr>
              <a:buSzPts val="1800"/>
              <a:buFont typeface="Arial"/>
              <a:buNone/>
              <a:defRPr sz="1800" b="0" i="0" u="none" strike="noStrike" cap="none">
                <a:solidFill>
                  <a:srgbClr val="0C0C0C"/>
                </a:solidFill>
                <a:latin typeface="Calibri"/>
                <a:ea typeface="Calibri"/>
                <a:cs typeface="Calibri"/>
                <a:sym typeface="Calibri"/>
              </a:defRPr>
            </a:lvl3pPr>
            <a:lvl4pPr marR="0" lvl="3" algn="l" rtl="0">
              <a:lnSpc>
                <a:spcPct val="90000"/>
              </a:lnSpc>
              <a:spcBef>
                <a:spcPts val="400"/>
              </a:spcBef>
              <a:spcAft>
                <a:spcPts val="0"/>
              </a:spcAft>
              <a:buClr>
                <a:schemeClr val="accent2"/>
              </a:buClr>
              <a:buSzPts val="1500"/>
              <a:buFont typeface="Arial"/>
              <a:buNone/>
              <a:defRPr sz="1500" b="0" i="0" u="none" strike="noStrike" cap="none">
                <a:solidFill>
                  <a:srgbClr val="0C0C0C"/>
                </a:solidFill>
                <a:latin typeface="Calibri"/>
                <a:ea typeface="Calibri"/>
                <a:cs typeface="Calibri"/>
                <a:sym typeface="Calibri"/>
              </a:defRPr>
            </a:lvl4pPr>
            <a:lvl5pPr marR="0" lvl="4" algn="l" rtl="0">
              <a:lnSpc>
                <a:spcPct val="90000"/>
              </a:lnSpc>
              <a:spcBef>
                <a:spcPts val="400"/>
              </a:spcBef>
              <a:spcAft>
                <a:spcPts val="0"/>
              </a:spcAft>
              <a:buClr>
                <a:srgbClr val="F0800E"/>
              </a:buClr>
              <a:buSzPts val="1500"/>
              <a:buFont typeface="Arial"/>
              <a:buNone/>
              <a:defRPr sz="1500" b="0" i="0" u="none" strike="noStrike" cap="none">
                <a:solidFill>
                  <a:srgbClr val="0C0C0C"/>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53" name="Google Shape;53;p10"/>
          <p:cNvSpPr txBox="1">
            <a:spLocks noGrp="1"/>
          </p:cNvSpPr>
          <p:nvPr>
            <p:ph type="body" idx="1"/>
          </p:nvPr>
        </p:nvSpPr>
        <p:spPr>
          <a:xfrm>
            <a:off x="560344" y="1422874"/>
            <a:ext cx="3018600" cy="32238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4" name="Google Shape;54;p10"/>
          <p:cNvSpPr txBox="1">
            <a:spLocks noGrp="1"/>
          </p:cNvSpPr>
          <p:nvPr>
            <p:ph type="title"/>
          </p:nvPr>
        </p:nvSpPr>
        <p:spPr>
          <a:xfrm>
            <a:off x="560344" y="335406"/>
            <a:ext cx="3018600" cy="10299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5B7FBF"/>
              </a:buClr>
              <a:buSzPts val="2400"/>
              <a:buFont typeface="PT Sans Narrow"/>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60344" y="335407"/>
            <a:ext cx="8023200" cy="6096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5B7FBF"/>
              </a:buClr>
              <a:buSzPts val="3300"/>
              <a:buFont typeface="PT Sans Narrow"/>
              <a:buNone/>
              <a:defRPr sz="3300" b="1" i="0" u="none" strike="noStrike" cap="none">
                <a:solidFill>
                  <a:srgbClr val="5B7FBF"/>
                </a:solidFill>
                <a:latin typeface="PT Sans Narrow"/>
                <a:ea typeface="PT Sans Narrow"/>
                <a:cs typeface="PT Sans Narrow"/>
                <a:sym typeface="PT Sans Narrow"/>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560344" y="1044723"/>
            <a:ext cx="8023200" cy="35880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rgbClr val="F0800E"/>
              </a:buClr>
              <a:buSzPts val="2100"/>
              <a:buFont typeface="Arial"/>
              <a:buChar char="•"/>
              <a:defRPr sz="2100" b="0" i="0" u="none" strike="noStrike" cap="none">
                <a:solidFill>
                  <a:srgbClr val="0C0C0C"/>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accent2"/>
              </a:buClr>
              <a:buSzPts val="1800"/>
              <a:buFont typeface="Arial"/>
              <a:buChar char="•"/>
              <a:defRPr sz="1800" b="0" i="0" u="none" strike="noStrike" cap="none">
                <a:solidFill>
                  <a:srgbClr val="0C0C0C"/>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accent2"/>
              </a:buClr>
              <a:buSzPts val="1500"/>
              <a:buFont typeface="Arial"/>
              <a:buChar char="•"/>
              <a:defRPr sz="1500" b="0" i="0" u="none" strike="noStrike" cap="none">
                <a:solidFill>
                  <a:srgbClr val="0C0C0C"/>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2"/>
              </a:buClr>
              <a:buSzPts val="1400"/>
              <a:buFont typeface="Arial"/>
              <a:buChar char="•"/>
              <a:defRPr sz="1400" b="0" i="0" u="none" strike="noStrike" cap="none">
                <a:solidFill>
                  <a:srgbClr val="0C0C0C"/>
                </a:solidFill>
                <a:latin typeface="Calibri"/>
                <a:ea typeface="Calibri"/>
                <a:cs typeface="Calibri"/>
                <a:sym typeface="Calibri"/>
              </a:defRPr>
            </a:lvl4pPr>
            <a:lvl5pPr marL="2286000" marR="0" lvl="4" indent="-317500" algn="l" rtl="0">
              <a:lnSpc>
                <a:spcPct val="90000"/>
              </a:lnSpc>
              <a:spcBef>
                <a:spcPts val="400"/>
              </a:spcBef>
              <a:spcAft>
                <a:spcPts val="0"/>
              </a:spcAft>
              <a:buClr>
                <a:srgbClr val="F0800E"/>
              </a:buClr>
              <a:buSzPts val="1400"/>
              <a:buFont typeface="Arial"/>
              <a:buChar char="•"/>
              <a:defRPr sz="1400" b="0" i="0" u="none" strike="noStrike" cap="none">
                <a:solidFill>
                  <a:srgbClr val="0C0C0C"/>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grpSp>
        <p:nvGrpSpPr>
          <p:cNvPr id="8" name="Google Shape;8;p1"/>
          <p:cNvGrpSpPr/>
          <p:nvPr/>
        </p:nvGrpSpPr>
        <p:grpSpPr>
          <a:xfrm>
            <a:off x="57287" y="392407"/>
            <a:ext cx="128615" cy="450530"/>
            <a:chOff x="5434149" y="2046369"/>
            <a:chExt cx="548700" cy="848136"/>
          </a:xfrm>
        </p:grpSpPr>
        <p:cxnSp>
          <p:nvCxnSpPr>
            <p:cNvPr id="9" name="Google Shape;9;p1"/>
            <p:cNvCxnSpPr/>
            <p:nvPr/>
          </p:nvCxnSpPr>
          <p:spPr>
            <a:xfrm rot="10800000" flipH="1">
              <a:off x="5434149" y="2046369"/>
              <a:ext cx="548700" cy="156900"/>
            </a:xfrm>
            <a:prstGeom prst="straightConnector1">
              <a:avLst/>
            </a:prstGeom>
            <a:noFill/>
            <a:ln w="127000" cap="rnd" cmpd="sng">
              <a:solidFill>
                <a:schemeClr val="accent2"/>
              </a:solidFill>
              <a:prstDash val="solid"/>
              <a:miter lim="800000"/>
              <a:headEnd type="none" w="sm" len="sm"/>
              <a:tailEnd type="none" w="sm" len="sm"/>
            </a:ln>
          </p:spPr>
        </p:cxnSp>
        <p:cxnSp>
          <p:nvCxnSpPr>
            <p:cNvPr id="10" name="Google Shape;10;p1"/>
            <p:cNvCxnSpPr/>
            <p:nvPr/>
          </p:nvCxnSpPr>
          <p:spPr>
            <a:xfrm>
              <a:off x="5434149" y="2456150"/>
              <a:ext cx="548700" cy="0"/>
            </a:xfrm>
            <a:prstGeom prst="straightConnector1">
              <a:avLst/>
            </a:prstGeom>
            <a:noFill/>
            <a:ln w="127000" cap="rnd" cmpd="sng">
              <a:solidFill>
                <a:schemeClr val="accent2"/>
              </a:solidFill>
              <a:prstDash val="solid"/>
              <a:miter lim="800000"/>
              <a:headEnd type="none" w="sm" len="sm"/>
              <a:tailEnd type="none" w="sm" len="sm"/>
            </a:ln>
          </p:spPr>
        </p:cxnSp>
        <p:cxnSp>
          <p:nvCxnSpPr>
            <p:cNvPr id="11" name="Google Shape;11;p1"/>
            <p:cNvCxnSpPr/>
            <p:nvPr/>
          </p:nvCxnSpPr>
          <p:spPr>
            <a:xfrm>
              <a:off x="5434149" y="2737605"/>
              <a:ext cx="548700" cy="156900"/>
            </a:xfrm>
            <a:prstGeom prst="straightConnector1">
              <a:avLst/>
            </a:prstGeom>
            <a:noFill/>
            <a:ln w="127000" cap="rnd" cmpd="sng">
              <a:solidFill>
                <a:schemeClr val="accent2"/>
              </a:solidFill>
              <a:prstDash val="solid"/>
              <a:miter lim="800000"/>
              <a:headEnd type="none" w="sm" len="sm"/>
              <a:tailEnd type="none" w="sm" len="sm"/>
            </a:ln>
          </p:spPr>
        </p:cxnSp>
      </p:grpSp>
      <p:pic>
        <p:nvPicPr>
          <p:cNvPr id="12" name="Google Shape;12;p1"/>
          <p:cNvPicPr preferRelativeResize="0"/>
          <p:nvPr/>
        </p:nvPicPr>
        <p:blipFill rotWithShape="1">
          <a:blip r:embed="rId13">
            <a:alphaModFix/>
          </a:blip>
          <a:srcRect/>
          <a:stretch/>
        </p:blipFill>
        <p:spPr>
          <a:xfrm>
            <a:off x="525780" y="4625556"/>
            <a:ext cx="1854046" cy="400615"/>
          </a:xfrm>
          <a:prstGeom prst="rect">
            <a:avLst/>
          </a:prstGeom>
          <a:noFill/>
          <a:ln>
            <a:noFill/>
          </a:ln>
        </p:spPr>
      </p:pic>
      <p:pic>
        <p:nvPicPr>
          <p:cNvPr id="13" name="Google Shape;13;p1" descr="Icon&#10;&#10;Description automatically generated"/>
          <p:cNvPicPr preferRelativeResize="0"/>
          <p:nvPr/>
        </p:nvPicPr>
        <p:blipFill rotWithShape="1">
          <a:blip r:embed="rId14">
            <a:alphaModFix/>
          </a:blip>
          <a:srcRect/>
          <a:stretch/>
        </p:blipFill>
        <p:spPr>
          <a:xfrm>
            <a:off x="7087301" y="4680762"/>
            <a:ext cx="1530918" cy="290200"/>
          </a:xfrm>
          <a:prstGeom prst="rect">
            <a:avLst/>
          </a:prstGeom>
          <a:noFill/>
          <a:ln>
            <a:noFill/>
          </a:ln>
        </p:spPr>
      </p:pic>
      <p:sp>
        <p:nvSpPr>
          <p:cNvPr id="14" name="Google Shape;14;p1"/>
          <p:cNvSpPr/>
          <p:nvPr/>
        </p:nvSpPr>
        <p:spPr>
          <a:xfrm>
            <a:off x="0" y="180690"/>
            <a:ext cx="328500" cy="9732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6RNtB--oGiw"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3"/>
          <p:cNvSpPr txBox="1"/>
          <p:nvPr/>
        </p:nvSpPr>
        <p:spPr>
          <a:xfrm>
            <a:off x="525775" y="1548175"/>
            <a:ext cx="4953600" cy="16188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None/>
            </a:pPr>
            <a:r>
              <a:rPr lang="en" sz="3300" b="1">
                <a:solidFill>
                  <a:srgbClr val="3B527B"/>
                </a:solidFill>
                <a:latin typeface="Calibri"/>
                <a:ea typeface="Calibri"/>
                <a:cs typeface="Calibri"/>
                <a:sym typeface="Calibri"/>
              </a:rPr>
              <a:t>Chi sono i tuoi modelli di riferimento?</a:t>
            </a:r>
            <a:endParaRPr sz="3300" b="1">
              <a:solidFill>
                <a:srgbClr val="3B527B"/>
              </a:solidFill>
              <a:latin typeface="Calibri"/>
              <a:ea typeface="Calibri"/>
              <a:cs typeface="Calibri"/>
              <a:sym typeface="Calibri"/>
            </a:endParaRPr>
          </a:p>
        </p:txBody>
      </p:sp>
      <p:sp>
        <p:nvSpPr>
          <p:cNvPr id="79" name="Google Shape;79;p13"/>
          <p:cNvSpPr txBox="1"/>
          <p:nvPr/>
        </p:nvSpPr>
        <p:spPr>
          <a:xfrm>
            <a:off x="525780" y="3321647"/>
            <a:ext cx="4466700" cy="11328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None/>
            </a:pPr>
            <a:r>
              <a:rPr lang="en" sz="2400">
                <a:solidFill>
                  <a:srgbClr val="5B7FBF"/>
                </a:solidFill>
                <a:latin typeface="PT Sans Narrow"/>
                <a:ea typeface="PT Sans Narrow"/>
                <a:cs typeface="PT Sans Narrow"/>
                <a:sym typeface="PT Sans Narrow"/>
              </a:rPr>
              <a:t>Prevenire, Affrontare</a:t>
            </a:r>
            <a:endParaRPr sz="2400">
              <a:solidFill>
                <a:srgbClr val="5B7FBF"/>
              </a:solidFill>
              <a:latin typeface="PT Sans Narrow"/>
              <a:ea typeface="PT Sans Narrow"/>
              <a:cs typeface="PT Sans Narrow"/>
              <a:sym typeface="PT Sans Narrow"/>
            </a:endParaRPr>
          </a:p>
          <a:p>
            <a:pPr marL="0" lvl="0" indent="0" algn="l" rtl="0">
              <a:lnSpc>
                <a:spcPct val="90000"/>
              </a:lnSpc>
              <a:spcBef>
                <a:spcPts val="800"/>
              </a:spcBef>
              <a:spcAft>
                <a:spcPts val="0"/>
              </a:spcAft>
              <a:buNone/>
            </a:pPr>
            <a:r>
              <a:rPr lang="en" sz="2400">
                <a:solidFill>
                  <a:srgbClr val="5B7FBF"/>
                </a:solidFill>
                <a:latin typeface="PT Sans Narrow"/>
                <a:ea typeface="PT Sans Narrow"/>
                <a:cs typeface="PT Sans Narrow"/>
                <a:sym typeface="PT Sans Narrow"/>
              </a:rPr>
              <a:t>Età 11-14, 14-18</a:t>
            </a:r>
            <a:endParaRPr sz="2400">
              <a:solidFill>
                <a:srgbClr val="5B7FBF"/>
              </a:solidFill>
              <a:latin typeface="PT Sans Narrow"/>
              <a:ea typeface="PT Sans Narrow"/>
              <a:cs typeface="PT Sans Narrow"/>
              <a:sym typeface="PT Sans Narrow"/>
            </a:endParaRPr>
          </a:p>
        </p:txBody>
      </p:sp>
      <p:pic>
        <p:nvPicPr>
          <p:cNvPr id="80" name="Google Shape;80;p13"/>
          <p:cNvPicPr preferRelativeResize="0"/>
          <p:nvPr/>
        </p:nvPicPr>
        <p:blipFill>
          <a:blip r:embed="rId3">
            <a:alphaModFix/>
          </a:blip>
          <a:stretch>
            <a:fillRect/>
          </a:stretch>
        </p:blipFill>
        <p:spPr>
          <a:xfrm>
            <a:off x="5759200" y="1001899"/>
            <a:ext cx="3081651" cy="30816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560344" y="335407"/>
            <a:ext cx="8023200" cy="6096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solidFill>
                  <a:schemeClr val="dk2"/>
                </a:solidFill>
                <a:latin typeface="Calibri"/>
                <a:ea typeface="Calibri"/>
                <a:cs typeface="Calibri"/>
                <a:sym typeface="Calibri"/>
              </a:rPr>
              <a:t>Chi sono i tuoi modelli di riferimento?</a:t>
            </a:r>
            <a:endParaRPr/>
          </a:p>
        </p:txBody>
      </p:sp>
      <p:sp>
        <p:nvSpPr>
          <p:cNvPr id="86" name="Google Shape;86;p14"/>
          <p:cNvSpPr txBox="1">
            <a:spLocks noGrp="1"/>
          </p:cNvSpPr>
          <p:nvPr>
            <p:ph type="body" idx="1"/>
          </p:nvPr>
        </p:nvSpPr>
        <p:spPr>
          <a:xfrm>
            <a:off x="560344" y="1044723"/>
            <a:ext cx="8023200" cy="35880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dirty="0"/>
              <a:t>Durata: </a:t>
            </a:r>
            <a:r>
              <a:rPr lang="en" b="1" dirty="0"/>
              <a:t>40 minuti</a:t>
            </a:r>
            <a:endParaRPr b="1" dirty="0"/>
          </a:p>
          <a:p>
            <a:pPr marL="0" lvl="0" indent="0" algn="l" rtl="0">
              <a:spcBef>
                <a:spcPts val="800"/>
              </a:spcBef>
              <a:spcAft>
                <a:spcPts val="0"/>
              </a:spcAft>
              <a:buNone/>
            </a:pPr>
            <a:r>
              <a:rPr lang="en" dirty="0"/>
              <a:t>Obiettivi formativi:</a:t>
            </a:r>
            <a:endParaRPr dirty="0"/>
          </a:p>
          <a:p>
            <a:pPr marL="0" lvl="0" indent="0" algn="l" rtl="0">
              <a:spcBef>
                <a:spcPts val="800"/>
              </a:spcBef>
              <a:spcAft>
                <a:spcPts val="0"/>
              </a:spcAft>
              <a:buNone/>
            </a:pPr>
            <a:r>
              <a:rPr lang="en" b="1" dirty="0"/>
              <a:t>I partecipanti impareranno a:</a:t>
            </a:r>
            <a:endParaRPr b="1" dirty="0"/>
          </a:p>
          <a:p>
            <a:pPr marL="457200" lvl="0" indent="-361950" algn="l" rtl="0">
              <a:spcBef>
                <a:spcPts val="800"/>
              </a:spcBef>
              <a:spcAft>
                <a:spcPts val="0"/>
              </a:spcAft>
              <a:buSzPts val="2100"/>
              <a:buChar char="•"/>
            </a:pPr>
            <a:r>
              <a:rPr lang="en" b="1" dirty="0"/>
              <a:t>Cogliere le caratteristiche/qualità di modelli di riferimento positivi</a:t>
            </a:r>
            <a:endParaRPr b="1" dirty="0"/>
          </a:p>
          <a:p>
            <a:pPr marL="457200" lvl="0" indent="-361950" algn="l" rtl="0">
              <a:spcBef>
                <a:spcPts val="0"/>
              </a:spcBef>
              <a:spcAft>
                <a:spcPts val="0"/>
              </a:spcAft>
              <a:buSzPts val="2100"/>
              <a:buChar char="•"/>
            </a:pPr>
            <a:r>
              <a:rPr lang="en" b="1" dirty="0"/>
              <a:t>Identificare modelli di riferimento nelle comunità locali e online</a:t>
            </a:r>
            <a:endParaRPr b="1" dirty="0"/>
          </a:p>
          <a:p>
            <a:pPr marL="457200" lvl="0" indent="-361950" algn="l" rtl="0">
              <a:spcBef>
                <a:spcPts val="0"/>
              </a:spcBef>
              <a:spcAft>
                <a:spcPts val="0"/>
              </a:spcAft>
              <a:buSzPts val="2100"/>
              <a:buChar char="•"/>
            </a:pPr>
            <a:r>
              <a:rPr lang="en" b="1" dirty="0"/>
              <a:t>Capire come questi modelli possano aiutare a prevenire il cyberbullismo</a:t>
            </a:r>
            <a:endParaRPr b="1" dirty="0"/>
          </a:p>
          <a:p>
            <a:pPr marL="0" lvl="0" indent="0" algn="l" rtl="0">
              <a:spcBef>
                <a:spcPts val="800"/>
              </a:spcBef>
              <a:spcAft>
                <a:spcPts val="0"/>
              </a:spcAft>
              <a:buNone/>
            </a:pPr>
            <a:r>
              <a:rPr lang="en" dirty="0"/>
              <a:t>Parole chiave: </a:t>
            </a:r>
            <a:r>
              <a:rPr lang="en" b="1" dirty="0"/>
              <a:t>cyberbullismo, caratteristiche, tratti, qualità, modelli di riferimento, ispirazione, comunità, prevenzione.</a:t>
            </a:r>
            <a:endParaRPr b="1" dirty="0"/>
          </a:p>
          <a:p>
            <a:pPr marL="0" lvl="0" indent="0" algn="l" rtl="0">
              <a:spcBef>
                <a:spcPts val="800"/>
              </a:spcBef>
              <a:spcAft>
                <a:spcPts val="0"/>
              </a:spcAft>
              <a:buNone/>
            </a:pPr>
            <a:r>
              <a:rPr lang="en" dirty="0"/>
              <a:t>Strumento: </a:t>
            </a:r>
            <a:r>
              <a:rPr lang="en" b="1" dirty="0"/>
              <a:t>‘Modelli di riferimento - Top Trumps’ (slide 8)</a:t>
            </a:r>
            <a:endParaRPr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body" idx="1"/>
          </p:nvPr>
        </p:nvSpPr>
        <p:spPr>
          <a:xfrm>
            <a:off x="560344" y="1044723"/>
            <a:ext cx="8023200" cy="3588000"/>
          </a:xfrm>
          <a:prstGeom prst="rect">
            <a:avLst/>
          </a:prstGeom>
        </p:spPr>
        <p:txBody>
          <a:bodyPr spcFirstLastPara="1" wrap="square" lIns="68575" tIns="34275" rIns="68575" bIns="34275" anchor="t" anchorCtr="0">
            <a:normAutofit/>
          </a:bodyPr>
          <a:lstStyle/>
          <a:p>
            <a:pPr marL="457200" lvl="0" indent="-361950" algn="l" rtl="0">
              <a:spcBef>
                <a:spcPts val="800"/>
              </a:spcBef>
              <a:spcAft>
                <a:spcPts val="0"/>
              </a:spcAft>
              <a:buSzPts val="2100"/>
              <a:buChar char="•"/>
            </a:pPr>
            <a:r>
              <a:rPr lang="en" dirty="0"/>
              <a:t>Cos’è un modello di riferimento positivo?</a:t>
            </a:r>
            <a:endParaRPr dirty="0"/>
          </a:p>
          <a:p>
            <a:pPr marL="914400" lvl="1" indent="-342900" algn="l" rtl="0">
              <a:spcBef>
                <a:spcPts val="0"/>
              </a:spcBef>
              <a:spcAft>
                <a:spcPts val="0"/>
              </a:spcAft>
              <a:buSzPts val="1800"/>
              <a:buChar char="•"/>
            </a:pPr>
            <a:r>
              <a:rPr lang="en" dirty="0"/>
              <a:t>Quali tratti o caratteristiche specifiche li contraddistinguono?</a:t>
            </a:r>
            <a:endParaRPr dirty="0"/>
          </a:p>
          <a:p>
            <a:pPr marL="914400" lvl="1" indent="-342900" algn="l" rtl="0">
              <a:spcBef>
                <a:spcPts val="0"/>
              </a:spcBef>
              <a:spcAft>
                <a:spcPts val="0"/>
              </a:spcAft>
              <a:buSzPts val="1800"/>
              <a:buChar char="•"/>
            </a:pPr>
            <a:r>
              <a:rPr lang="en" dirty="0"/>
              <a:t>Perchè le persone dovrebbero ispirarsi a loro?</a:t>
            </a:r>
            <a:endParaRPr dirty="0"/>
          </a:p>
          <a:p>
            <a:pPr marL="457200" lvl="0" indent="-361950" algn="l" rtl="0">
              <a:spcBef>
                <a:spcPts val="0"/>
              </a:spcBef>
              <a:spcAft>
                <a:spcPts val="0"/>
              </a:spcAft>
              <a:buSzPts val="2100"/>
              <a:buChar char="•"/>
            </a:pPr>
            <a:r>
              <a:rPr lang="en" dirty="0"/>
              <a:t>Chi sono i tuoi modelli di riferimento…</a:t>
            </a:r>
            <a:endParaRPr dirty="0"/>
          </a:p>
          <a:p>
            <a:pPr marL="914400" lvl="1" indent="-342900" algn="l" rtl="0">
              <a:spcBef>
                <a:spcPts val="0"/>
              </a:spcBef>
              <a:spcAft>
                <a:spcPts val="0"/>
              </a:spcAft>
              <a:buSzPts val="1800"/>
              <a:buChar char="•"/>
            </a:pPr>
            <a:r>
              <a:rPr lang="en" dirty="0"/>
              <a:t>…nella tua comunità locale?</a:t>
            </a:r>
            <a:endParaRPr dirty="0"/>
          </a:p>
          <a:p>
            <a:pPr marL="914400" lvl="1" indent="-342900" algn="l" rtl="0">
              <a:spcBef>
                <a:spcPts val="0"/>
              </a:spcBef>
              <a:spcAft>
                <a:spcPts val="0"/>
              </a:spcAft>
              <a:buSzPts val="1800"/>
              <a:buChar char="•"/>
            </a:pPr>
            <a:r>
              <a:rPr lang="en" dirty="0"/>
              <a:t>…a scuola?</a:t>
            </a:r>
            <a:endParaRPr dirty="0"/>
          </a:p>
          <a:p>
            <a:pPr marL="914400" lvl="1" indent="-342900" algn="l" rtl="0">
              <a:spcBef>
                <a:spcPts val="0"/>
              </a:spcBef>
              <a:spcAft>
                <a:spcPts val="0"/>
              </a:spcAft>
              <a:buSzPts val="1800"/>
              <a:buChar char="•"/>
            </a:pPr>
            <a:r>
              <a:rPr lang="en" dirty="0"/>
              <a:t>…nella tua community o nei gruppi online di cui fai parte?</a:t>
            </a:r>
            <a:endParaRPr dirty="0"/>
          </a:p>
          <a:p>
            <a:pPr marL="457200" lvl="0" indent="-361950" algn="l" rtl="0">
              <a:spcBef>
                <a:spcPts val="0"/>
              </a:spcBef>
              <a:spcAft>
                <a:spcPts val="0"/>
              </a:spcAft>
              <a:buSzPts val="2100"/>
              <a:buChar char="•"/>
            </a:pPr>
            <a:r>
              <a:rPr lang="en" dirty="0"/>
              <a:t>Perchè ti ispiri a queste persone?</a:t>
            </a:r>
            <a:endParaRPr dirty="0"/>
          </a:p>
          <a:p>
            <a:pPr marL="457200" lvl="0" indent="-361950" algn="l" rtl="0">
              <a:spcBef>
                <a:spcPts val="0"/>
              </a:spcBef>
              <a:spcAft>
                <a:spcPts val="0"/>
              </a:spcAft>
              <a:buSzPts val="2100"/>
              <a:buChar char="•"/>
            </a:pPr>
            <a:r>
              <a:rPr lang="en" dirty="0"/>
              <a:t>Cosa potrebbero insegnarci le loro azioni e le loro parole relativamente alla lotta al cyberbullismo?</a:t>
            </a:r>
            <a:endParaRPr dirty="0"/>
          </a:p>
        </p:txBody>
      </p:sp>
      <p:sp>
        <p:nvSpPr>
          <p:cNvPr id="92" name="Google Shape;92;p15"/>
          <p:cNvSpPr txBox="1">
            <a:spLocks noGrp="1"/>
          </p:cNvSpPr>
          <p:nvPr>
            <p:ph type="title"/>
          </p:nvPr>
        </p:nvSpPr>
        <p:spPr>
          <a:xfrm>
            <a:off x="560344" y="335407"/>
            <a:ext cx="8023200" cy="6096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Domande chiave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6"/>
          <p:cNvSpPr txBox="1">
            <a:spLocks noGrp="1"/>
          </p:cNvSpPr>
          <p:nvPr>
            <p:ph type="title"/>
          </p:nvPr>
        </p:nvSpPr>
        <p:spPr>
          <a:xfrm>
            <a:off x="560352" y="335400"/>
            <a:ext cx="4072200" cy="1029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900"/>
              <a:t>Cosa rende una persona un modello di riferimento?</a:t>
            </a:r>
            <a:endParaRPr sz="2900"/>
          </a:p>
        </p:txBody>
      </p:sp>
      <p:sp>
        <p:nvSpPr>
          <p:cNvPr id="98" name="Google Shape;98;p16"/>
          <p:cNvSpPr txBox="1">
            <a:spLocks noGrp="1"/>
          </p:cNvSpPr>
          <p:nvPr>
            <p:ph type="body" idx="1"/>
          </p:nvPr>
        </p:nvSpPr>
        <p:spPr>
          <a:xfrm>
            <a:off x="560344" y="1422874"/>
            <a:ext cx="3018600" cy="3223800"/>
          </a:xfrm>
          <a:prstGeom prst="rect">
            <a:avLst/>
          </a:prstGeom>
        </p:spPr>
        <p:txBody>
          <a:bodyPr spcFirstLastPara="1" wrap="square" lIns="68575" tIns="34275" rIns="68575" bIns="34275" anchor="t" anchorCtr="0">
            <a:normAutofit/>
          </a:bodyPr>
          <a:lstStyle/>
          <a:p>
            <a:pPr marL="457200" lvl="0" indent="-368300" algn="l" rtl="0">
              <a:spcBef>
                <a:spcPts val="800"/>
              </a:spcBef>
              <a:spcAft>
                <a:spcPts val="0"/>
              </a:spcAft>
              <a:buSzPts val="2200"/>
              <a:buChar char="●"/>
            </a:pPr>
            <a:r>
              <a:rPr lang="en" sz="2200" b="1"/>
              <a:t>Cosa e chi sono i modelli di riferimento?</a:t>
            </a:r>
            <a:endParaRPr sz="2200" b="1"/>
          </a:p>
          <a:p>
            <a:pPr marL="457200" lvl="0" indent="0" algn="l" rtl="0">
              <a:spcBef>
                <a:spcPts val="800"/>
              </a:spcBef>
              <a:spcAft>
                <a:spcPts val="0"/>
              </a:spcAft>
              <a:buNone/>
            </a:pPr>
            <a:endParaRPr sz="2200" b="1"/>
          </a:p>
          <a:p>
            <a:pPr marL="457200" lvl="0" indent="-368300" algn="l" rtl="0">
              <a:spcBef>
                <a:spcPts val="800"/>
              </a:spcBef>
              <a:spcAft>
                <a:spcPts val="0"/>
              </a:spcAft>
              <a:buSzPts val="2200"/>
              <a:buChar char="●"/>
            </a:pPr>
            <a:r>
              <a:rPr lang="en" sz="2200" b="1"/>
              <a:t>Quali doti e qualità li contraddistinguono?</a:t>
            </a:r>
            <a:endParaRPr sz="2200" b="1"/>
          </a:p>
        </p:txBody>
      </p:sp>
      <p:pic>
        <p:nvPicPr>
          <p:cNvPr id="99" name="Google Shape;99;p16"/>
          <p:cNvPicPr preferRelativeResize="0"/>
          <p:nvPr/>
        </p:nvPicPr>
        <p:blipFill>
          <a:blip r:embed="rId3">
            <a:alphaModFix/>
          </a:blip>
          <a:stretch>
            <a:fillRect/>
          </a:stretch>
        </p:blipFill>
        <p:spPr>
          <a:xfrm>
            <a:off x="4756573" y="882200"/>
            <a:ext cx="3223800" cy="3223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560350" y="335400"/>
            <a:ext cx="4838100" cy="5541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900"/>
              <a:t>Qualità del modello di riferimento</a:t>
            </a:r>
            <a:endParaRPr sz="2900"/>
          </a:p>
        </p:txBody>
      </p:sp>
      <p:sp>
        <p:nvSpPr>
          <p:cNvPr id="105" name="Google Shape;105;p17"/>
          <p:cNvSpPr/>
          <p:nvPr/>
        </p:nvSpPr>
        <p:spPr>
          <a:xfrm>
            <a:off x="531075" y="1083150"/>
            <a:ext cx="2600700" cy="1488600"/>
          </a:xfrm>
          <a:prstGeom prst="round2DiagRect">
            <a:avLst>
              <a:gd name="adj1" fmla="val 16667"/>
              <a:gd name="adj2" fmla="val 0"/>
            </a:avLst>
          </a:prstGeom>
          <a:noFill/>
          <a:ln w="38100" cap="flat" cmpd="sng">
            <a:solidFill>
              <a:srgbClr val="3B527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dirty="0">
                <a:latin typeface="Calibri"/>
                <a:ea typeface="Calibri"/>
                <a:cs typeface="Calibri"/>
                <a:sym typeface="Calibri"/>
              </a:rPr>
              <a:t>Etica</a:t>
            </a:r>
            <a:endParaRPr sz="1700" b="1" dirty="0">
              <a:latin typeface="Calibri"/>
              <a:ea typeface="Calibri"/>
              <a:cs typeface="Calibri"/>
              <a:sym typeface="Calibri"/>
            </a:endParaRPr>
          </a:p>
          <a:p>
            <a:pPr marL="0" lvl="0" indent="0" algn="ctr" rtl="0">
              <a:spcBef>
                <a:spcPts val="0"/>
              </a:spcBef>
              <a:spcAft>
                <a:spcPts val="0"/>
              </a:spcAft>
              <a:buNone/>
            </a:pPr>
            <a:endParaRPr sz="1700" dirty="0">
              <a:latin typeface="Calibri"/>
              <a:ea typeface="Calibri"/>
              <a:cs typeface="Calibri"/>
              <a:sym typeface="Calibri"/>
            </a:endParaRPr>
          </a:p>
          <a:p>
            <a:pPr marL="0" lvl="0" indent="0" algn="ctr" rtl="0">
              <a:spcBef>
                <a:spcPts val="0"/>
              </a:spcBef>
              <a:spcAft>
                <a:spcPts val="0"/>
              </a:spcAft>
              <a:buNone/>
            </a:pPr>
            <a:r>
              <a:rPr lang="en" sz="1700" dirty="0">
                <a:latin typeface="Calibri"/>
                <a:ea typeface="Calibri"/>
                <a:cs typeface="Calibri"/>
                <a:sym typeface="Calibri"/>
              </a:rPr>
              <a:t>Si comporta con onestà, secondo saldi principi morali.</a:t>
            </a:r>
            <a:endParaRPr sz="1700" dirty="0">
              <a:latin typeface="Calibri"/>
              <a:ea typeface="Calibri"/>
              <a:cs typeface="Calibri"/>
              <a:sym typeface="Calibri"/>
            </a:endParaRPr>
          </a:p>
        </p:txBody>
      </p:sp>
      <p:sp>
        <p:nvSpPr>
          <p:cNvPr id="106" name="Google Shape;106;p17"/>
          <p:cNvSpPr/>
          <p:nvPr/>
        </p:nvSpPr>
        <p:spPr>
          <a:xfrm>
            <a:off x="3404450" y="1083150"/>
            <a:ext cx="2600700" cy="1488600"/>
          </a:xfrm>
          <a:prstGeom prst="round2DiagRect">
            <a:avLst>
              <a:gd name="adj1" fmla="val 16667"/>
              <a:gd name="adj2" fmla="val 0"/>
            </a:avLst>
          </a:prstGeom>
          <a:noFill/>
          <a:ln w="38100" cap="flat" cmpd="sng">
            <a:solidFill>
              <a:srgbClr val="F0800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dirty="0">
                <a:latin typeface="Calibri"/>
                <a:ea typeface="Calibri"/>
                <a:cs typeface="Calibri"/>
                <a:sym typeface="Calibri"/>
              </a:rPr>
              <a:t>Fiducia e Autostima</a:t>
            </a:r>
            <a:endParaRPr sz="1700" b="1" dirty="0">
              <a:latin typeface="Calibri"/>
              <a:ea typeface="Calibri"/>
              <a:cs typeface="Calibri"/>
              <a:sym typeface="Calibri"/>
            </a:endParaRPr>
          </a:p>
          <a:p>
            <a:pPr marL="0" lvl="0" indent="0" algn="ctr" rtl="0">
              <a:spcBef>
                <a:spcPts val="0"/>
              </a:spcBef>
              <a:spcAft>
                <a:spcPts val="0"/>
              </a:spcAft>
              <a:buNone/>
            </a:pPr>
            <a:endParaRPr sz="1700" dirty="0">
              <a:latin typeface="Calibri"/>
              <a:ea typeface="Calibri"/>
              <a:cs typeface="Calibri"/>
              <a:sym typeface="Calibri"/>
            </a:endParaRPr>
          </a:p>
          <a:p>
            <a:pPr marL="0" lvl="0" indent="0" algn="ctr" rtl="0">
              <a:spcBef>
                <a:spcPts val="0"/>
              </a:spcBef>
              <a:spcAft>
                <a:spcPts val="0"/>
              </a:spcAft>
              <a:buNone/>
            </a:pPr>
            <a:r>
              <a:rPr lang="en" sz="1700" dirty="0">
                <a:latin typeface="Calibri"/>
                <a:ea typeface="Calibri"/>
                <a:cs typeface="Calibri"/>
                <a:sym typeface="Calibri"/>
              </a:rPr>
              <a:t>È consapevole delle sue capacità e ne fa tesoro.</a:t>
            </a:r>
            <a:endParaRPr sz="1700" dirty="0">
              <a:latin typeface="Calibri"/>
              <a:ea typeface="Calibri"/>
              <a:cs typeface="Calibri"/>
              <a:sym typeface="Calibri"/>
            </a:endParaRPr>
          </a:p>
        </p:txBody>
      </p:sp>
      <p:sp>
        <p:nvSpPr>
          <p:cNvPr id="107" name="Google Shape;107;p17"/>
          <p:cNvSpPr/>
          <p:nvPr/>
        </p:nvSpPr>
        <p:spPr>
          <a:xfrm>
            <a:off x="6277825" y="1083150"/>
            <a:ext cx="2600700" cy="1488600"/>
          </a:xfrm>
          <a:prstGeom prst="round2DiagRect">
            <a:avLst>
              <a:gd name="adj1" fmla="val 16667"/>
              <a:gd name="adj2" fmla="val 0"/>
            </a:avLst>
          </a:prstGeom>
          <a:noFill/>
          <a:ln w="38100" cap="flat" cmpd="sng">
            <a:solidFill>
              <a:srgbClr val="5B7FB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dirty="0">
                <a:latin typeface="Calibri"/>
                <a:ea typeface="Calibri"/>
                <a:cs typeface="Calibri"/>
                <a:sym typeface="Calibri"/>
              </a:rPr>
              <a:t>Determinazione</a:t>
            </a:r>
            <a:endParaRPr sz="1700" b="1" dirty="0">
              <a:latin typeface="Calibri"/>
              <a:ea typeface="Calibri"/>
              <a:cs typeface="Calibri"/>
              <a:sym typeface="Calibri"/>
            </a:endParaRPr>
          </a:p>
          <a:p>
            <a:pPr marL="0" lvl="0" indent="0" algn="ctr" rtl="0">
              <a:spcBef>
                <a:spcPts val="0"/>
              </a:spcBef>
              <a:spcAft>
                <a:spcPts val="0"/>
              </a:spcAft>
              <a:buNone/>
            </a:pPr>
            <a:endParaRPr sz="1700" dirty="0">
              <a:latin typeface="Calibri"/>
              <a:ea typeface="Calibri"/>
              <a:cs typeface="Calibri"/>
              <a:sym typeface="Calibri"/>
            </a:endParaRPr>
          </a:p>
          <a:p>
            <a:pPr marL="0" lvl="0" indent="0" algn="ctr" rtl="0">
              <a:spcBef>
                <a:spcPts val="0"/>
              </a:spcBef>
              <a:spcAft>
                <a:spcPts val="0"/>
              </a:spcAft>
              <a:buNone/>
            </a:pPr>
            <a:r>
              <a:rPr lang="en" sz="1700" dirty="0">
                <a:latin typeface="Calibri"/>
                <a:ea typeface="Calibri"/>
                <a:cs typeface="Calibri"/>
                <a:sym typeface="Calibri"/>
              </a:rPr>
              <a:t>Dimostra impegno, dedizione e tenacia.</a:t>
            </a:r>
            <a:endParaRPr sz="1700" dirty="0">
              <a:latin typeface="Calibri"/>
              <a:ea typeface="Calibri"/>
              <a:cs typeface="Calibri"/>
              <a:sym typeface="Calibri"/>
            </a:endParaRPr>
          </a:p>
        </p:txBody>
      </p:sp>
      <p:sp>
        <p:nvSpPr>
          <p:cNvPr id="108" name="Google Shape;108;p17"/>
          <p:cNvSpPr/>
          <p:nvPr/>
        </p:nvSpPr>
        <p:spPr>
          <a:xfrm>
            <a:off x="1446150" y="2765400"/>
            <a:ext cx="2600700" cy="1488600"/>
          </a:xfrm>
          <a:prstGeom prst="round2DiagRect">
            <a:avLst>
              <a:gd name="adj1" fmla="val 16667"/>
              <a:gd name="adj2" fmla="val 0"/>
            </a:avLst>
          </a:prstGeom>
          <a:noFill/>
          <a:ln w="38100" cap="flat" cmpd="sng">
            <a:solidFill>
              <a:srgbClr val="5B7FB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dirty="0">
                <a:latin typeface="Calibri"/>
                <a:ea typeface="Calibri"/>
                <a:cs typeface="Calibri"/>
                <a:sym typeface="Calibri"/>
              </a:rPr>
              <a:t>Rispetto</a:t>
            </a:r>
            <a:endParaRPr sz="1700" b="1" dirty="0">
              <a:latin typeface="Calibri"/>
              <a:ea typeface="Calibri"/>
              <a:cs typeface="Calibri"/>
              <a:sym typeface="Calibri"/>
            </a:endParaRPr>
          </a:p>
          <a:p>
            <a:pPr marL="0" lvl="0" indent="0" algn="ctr" rtl="0">
              <a:spcBef>
                <a:spcPts val="0"/>
              </a:spcBef>
              <a:spcAft>
                <a:spcPts val="0"/>
              </a:spcAft>
              <a:buNone/>
            </a:pPr>
            <a:endParaRPr sz="1700" dirty="0">
              <a:latin typeface="Calibri"/>
              <a:ea typeface="Calibri"/>
              <a:cs typeface="Calibri"/>
              <a:sym typeface="Calibri"/>
            </a:endParaRPr>
          </a:p>
          <a:p>
            <a:pPr marL="0" lvl="0" indent="0" algn="ctr" rtl="0">
              <a:spcBef>
                <a:spcPts val="0"/>
              </a:spcBef>
              <a:spcAft>
                <a:spcPts val="0"/>
              </a:spcAft>
              <a:buNone/>
            </a:pPr>
            <a:r>
              <a:rPr lang="en" sz="1700" dirty="0">
                <a:latin typeface="Calibri"/>
                <a:ea typeface="Calibri"/>
                <a:cs typeface="Calibri"/>
                <a:sym typeface="Calibri"/>
              </a:rPr>
              <a:t>Dimostra rispetto per gli altri e generosità, evitando i pregiudizi.</a:t>
            </a:r>
            <a:endParaRPr sz="1700" dirty="0">
              <a:latin typeface="Calibri"/>
              <a:ea typeface="Calibri"/>
              <a:cs typeface="Calibri"/>
              <a:sym typeface="Calibri"/>
            </a:endParaRPr>
          </a:p>
        </p:txBody>
      </p:sp>
      <p:sp>
        <p:nvSpPr>
          <p:cNvPr id="109" name="Google Shape;109;p17"/>
          <p:cNvSpPr/>
          <p:nvPr/>
        </p:nvSpPr>
        <p:spPr>
          <a:xfrm>
            <a:off x="4384925" y="2708475"/>
            <a:ext cx="2600700" cy="1488600"/>
          </a:xfrm>
          <a:prstGeom prst="round2DiagRect">
            <a:avLst>
              <a:gd name="adj1" fmla="val 16667"/>
              <a:gd name="adj2" fmla="val 0"/>
            </a:avLst>
          </a:prstGeom>
          <a:noFill/>
          <a:ln w="38100" cap="flat" cmpd="sng">
            <a:solidFill>
              <a:srgbClr val="3B527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latin typeface="Calibri"/>
                <a:ea typeface="Calibri"/>
                <a:cs typeface="Calibri"/>
                <a:sym typeface="Calibri"/>
              </a:rPr>
              <a:t>Ottimismo</a:t>
            </a:r>
            <a:endParaRPr sz="1700" b="1">
              <a:latin typeface="Calibri"/>
              <a:ea typeface="Calibri"/>
              <a:cs typeface="Calibri"/>
              <a:sym typeface="Calibri"/>
            </a:endParaRPr>
          </a:p>
          <a:p>
            <a:pPr marL="0" lvl="0" indent="0" algn="ctr" rtl="0">
              <a:spcBef>
                <a:spcPts val="0"/>
              </a:spcBef>
              <a:spcAft>
                <a:spcPts val="0"/>
              </a:spcAft>
              <a:buNone/>
            </a:pPr>
            <a:endParaRPr sz="1700">
              <a:latin typeface="Calibri"/>
              <a:ea typeface="Calibri"/>
              <a:cs typeface="Calibri"/>
              <a:sym typeface="Calibri"/>
            </a:endParaRPr>
          </a:p>
          <a:p>
            <a:pPr marL="0" lvl="0" indent="0" algn="ctr" rtl="0">
              <a:spcBef>
                <a:spcPts val="0"/>
              </a:spcBef>
              <a:spcAft>
                <a:spcPts val="0"/>
              </a:spcAft>
              <a:buNone/>
            </a:pPr>
            <a:r>
              <a:rPr lang="en" sz="1700">
                <a:latin typeface="Calibri"/>
                <a:ea typeface="Calibri"/>
                <a:cs typeface="Calibri"/>
                <a:sym typeface="Calibri"/>
              </a:rPr>
              <a:t>Trasmette ottimismo e positività, anche in situazioni di difficoltà.</a:t>
            </a:r>
            <a:endParaRPr sz="17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560358" y="335400"/>
            <a:ext cx="7608600" cy="1029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900"/>
              <a:t>Chi sono i tuoi modelli di riferimento?</a:t>
            </a:r>
            <a:endParaRPr sz="2900"/>
          </a:p>
        </p:txBody>
      </p:sp>
      <p:sp>
        <p:nvSpPr>
          <p:cNvPr id="115" name="Google Shape;115;p18"/>
          <p:cNvSpPr txBox="1">
            <a:spLocks noGrp="1"/>
          </p:cNvSpPr>
          <p:nvPr>
            <p:ph type="body" idx="1"/>
          </p:nvPr>
        </p:nvSpPr>
        <p:spPr>
          <a:xfrm>
            <a:off x="583525" y="1365300"/>
            <a:ext cx="4138800" cy="32238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200" b="1" dirty="0"/>
              <a:t>Potrebbero essere…</a:t>
            </a:r>
            <a:endParaRPr sz="2200" b="1" dirty="0"/>
          </a:p>
          <a:p>
            <a:pPr marL="457200" lvl="0" indent="-355600" algn="l" rtl="0">
              <a:spcBef>
                <a:spcPts val="800"/>
              </a:spcBef>
              <a:spcAft>
                <a:spcPts val="0"/>
              </a:spcAft>
              <a:buSzPts val="2000"/>
              <a:buChar char="●"/>
            </a:pPr>
            <a:r>
              <a:rPr lang="en" sz="2000" dirty="0"/>
              <a:t>Un adulto di fiducia</a:t>
            </a:r>
            <a:endParaRPr sz="2000" dirty="0"/>
          </a:p>
          <a:p>
            <a:pPr marL="457200" lvl="0" indent="-355600" algn="l" rtl="0">
              <a:spcBef>
                <a:spcPts val="0"/>
              </a:spcBef>
              <a:spcAft>
                <a:spcPts val="0"/>
              </a:spcAft>
              <a:buSzPts val="2000"/>
              <a:buChar char="●"/>
            </a:pPr>
            <a:r>
              <a:rPr lang="en" sz="2000" dirty="0"/>
              <a:t>Una figura all’interno della scuola</a:t>
            </a:r>
            <a:endParaRPr sz="2000" dirty="0"/>
          </a:p>
          <a:p>
            <a:pPr marL="457200" lvl="0" indent="-355600" algn="l" rtl="0">
              <a:spcBef>
                <a:spcPts val="0"/>
              </a:spcBef>
              <a:spcAft>
                <a:spcPts val="0"/>
              </a:spcAft>
              <a:buSzPts val="2000"/>
              <a:buChar char="●"/>
            </a:pPr>
            <a:r>
              <a:rPr lang="en" sz="2000" dirty="0"/>
              <a:t>Un membro della tua comunità a cui ti ispiri</a:t>
            </a:r>
            <a:endParaRPr sz="2000" dirty="0"/>
          </a:p>
          <a:p>
            <a:pPr marL="457200" lvl="0" indent="-355600" algn="l" rtl="0">
              <a:spcBef>
                <a:spcPts val="0"/>
              </a:spcBef>
              <a:spcAft>
                <a:spcPts val="0"/>
              </a:spcAft>
              <a:buSzPts val="2000"/>
              <a:buChar char="●"/>
            </a:pPr>
            <a:r>
              <a:rPr lang="en" sz="2000" dirty="0"/>
              <a:t>Un influencer che promuove messaggi e comportamenti positivi online</a:t>
            </a:r>
            <a:endParaRPr sz="2000" dirty="0"/>
          </a:p>
          <a:p>
            <a:pPr marL="457200" lvl="0" indent="-355600" algn="l" rtl="0">
              <a:spcBef>
                <a:spcPts val="0"/>
              </a:spcBef>
              <a:spcAft>
                <a:spcPts val="0"/>
              </a:spcAft>
              <a:buSzPts val="2000"/>
              <a:buChar char="●"/>
            </a:pPr>
            <a:r>
              <a:rPr lang="en" sz="2000" dirty="0"/>
              <a:t>Un utente online che segui in particolare</a:t>
            </a:r>
            <a:endParaRPr sz="2000" dirty="0"/>
          </a:p>
        </p:txBody>
      </p:sp>
      <p:pic>
        <p:nvPicPr>
          <p:cNvPr id="116" name="Google Shape;116;p18"/>
          <p:cNvPicPr preferRelativeResize="0"/>
          <p:nvPr/>
        </p:nvPicPr>
        <p:blipFill>
          <a:blip r:embed="rId3">
            <a:alphaModFix/>
          </a:blip>
          <a:stretch>
            <a:fillRect/>
          </a:stretch>
        </p:blipFill>
        <p:spPr>
          <a:xfrm>
            <a:off x="4722375" y="1123549"/>
            <a:ext cx="3081651" cy="30816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4" name="Segnaposto immagine 3">
            <a:extLst>
              <a:ext uri="{FF2B5EF4-FFF2-40B4-BE49-F238E27FC236}">
                <a16:creationId xmlns:a16="http://schemas.microsoft.com/office/drawing/2014/main" id="{9810EB85-1FA8-D70F-6A7E-8C5F654C718E}"/>
              </a:ext>
            </a:extLst>
          </p:cNvPr>
          <p:cNvSpPr>
            <a:spLocks noGrp="1"/>
          </p:cNvSpPr>
          <p:nvPr>
            <p:ph type="pic" idx="2"/>
          </p:nvPr>
        </p:nvSpPr>
        <p:spPr>
          <a:xfrm>
            <a:off x="4275172" y="912529"/>
            <a:ext cx="4093573" cy="3052370"/>
          </a:xfrm>
        </p:spPr>
      </p:sp>
      <p:sp>
        <p:nvSpPr>
          <p:cNvPr id="3" name="Segnaposto testo 2">
            <a:extLst>
              <a:ext uri="{FF2B5EF4-FFF2-40B4-BE49-F238E27FC236}">
                <a16:creationId xmlns:a16="http://schemas.microsoft.com/office/drawing/2014/main" id="{90B33826-3D2D-9643-9354-3E224441033B}"/>
              </a:ext>
            </a:extLst>
          </p:cNvPr>
          <p:cNvSpPr>
            <a:spLocks noGrp="1"/>
          </p:cNvSpPr>
          <p:nvPr>
            <p:ph type="body" idx="1"/>
          </p:nvPr>
        </p:nvSpPr>
        <p:spPr>
          <a:xfrm>
            <a:off x="560343" y="682051"/>
            <a:ext cx="3284634" cy="4317169"/>
          </a:xfrm>
        </p:spPr>
        <p:txBody>
          <a:bodyPr>
            <a:normAutofit fontScale="47500" lnSpcReduction="20000"/>
          </a:bodyPr>
          <a:lstStyle/>
          <a:p>
            <a:endParaRPr lang="it-IT" sz="2900" b="1" dirty="0">
              <a:effectLst/>
              <a:latin typeface="Segoe UI" panose="020B0502040204020203" pitchFamily="34" charset="0"/>
              <a:ea typeface="Calibri" panose="020F0502020204030204" pitchFamily="34" charset="0"/>
              <a:cs typeface="Segoe UI" panose="020B0502040204020203" pitchFamily="34" charset="0"/>
            </a:endParaRPr>
          </a:p>
          <a:p>
            <a:r>
              <a:rPr lang="it-IT" sz="2900" b="1" dirty="0">
                <a:effectLst/>
                <a:latin typeface="Segoe UI" panose="020B0502040204020203" pitchFamily="34" charset="0"/>
                <a:ea typeface="Calibri" panose="020F0502020204030204" pitchFamily="34" charset="0"/>
                <a:cs typeface="Segoe UI" panose="020B0502040204020203" pitchFamily="34" charset="0"/>
              </a:rPr>
              <a:t>Top </a:t>
            </a:r>
            <a:r>
              <a:rPr lang="it-IT" sz="2900" b="1" dirty="0" err="1">
                <a:effectLst/>
                <a:latin typeface="Segoe UI" panose="020B0502040204020203" pitchFamily="34" charset="0"/>
                <a:ea typeface="Calibri" panose="020F0502020204030204" pitchFamily="34" charset="0"/>
                <a:cs typeface="Segoe UI" panose="020B0502040204020203" pitchFamily="34" charset="0"/>
              </a:rPr>
              <a:t>Trumps</a:t>
            </a:r>
            <a:r>
              <a:rPr lang="it-IT" sz="2900" b="1" dirty="0">
                <a:effectLst/>
                <a:latin typeface="Segoe UI" panose="020B0502040204020203" pitchFamily="34" charset="0"/>
                <a:ea typeface="Calibri" panose="020F0502020204030204" pitchFamily="34" charset="0"/>
                <a:cs typeface="Segoe UI" panose="020B0502040204020203" pitchFamily="34" charset="0"/>
              </a:rPr>
              <a:t>: come giocare</a:t>
            </a:r>
          </a:p>
          <a:p>
            <a:pPr marL="571500" indent="-342900">
              <a:buFont typeface="Arial" panose="020B0604020202020204" pitchFamily="34" charset="0"/>
              <a:buChar char="•"/>
            </a:pPr>
            <a:r>
              <a:rPr lang="it-IT" sz="2500" dirty="0">
                <a:effectLst/>
                <a:latin typeface="Segoe UI" panose="020B0502040204020203" pitchFamily="34" charset="0"/>
                <a:ea typeface="Calibri" panose="020F0502020204030204" pitchFamily="34" charset="0"/>
                <a:cs typeface="Segoe UI" panose="020B0502040204020203" pitchFamily="34" charset="0"/>
              </a:rPr>
              <a:t>Qualsiasi numero di persone può giocare a Top </a:t>
            </a:r>
            <a:r>
              <a:rPr lang="it-IT" sz="2500" dirty="0" err="1">
                <a:effectLst/>
                <a:latin typeface="Segoe UI" panose="020B0502040204020203" pitchFamily="34" charset="0"/>
                <a:ea typeface="Calibri" panose="020F0502020204030204" pitchFamily="34" charset="0"/>
                <a:cs typeface="Segoe UI" panose="020B0502040204020203" pitchFamily="34" charset="0"/>
              </a:rPr>
              <a:t>Trumps</a:t>
            </a:r>
            <a:r>
              <a:rPr lang="it-IT" sz="2500" dirty="0">
                <a:effectLst/>
                <a:latin typeface="Segoe UI" panose="020B0502040204020203" pitchFamily="34" charset="0"/>
                <a:ea typeface="Calibri" panose="020F0502020204030204" pitchFamily="34" charset="0"/>
                <a:cs typeface="Segoe UI" panose="020B0502040204020203" pitchFamily="34" charset="0"/>
              </a:rPr>
              <a:t>.</a:t>
            </a:r>
          </a:p>
          <a:p>
            <a:pPr marL="571500" indent="-342900">
              <a:buFont typeface="Arial" panose="020B0604020202020204" pitchFamily="34" charset="0"/>
              <a:buChar char="•"/>
            </a:pPr>
            <a:r>
              <a:rPr lang="it-IT" sz="2500" dirty="0">
                <a:effectLst/>
                <a:latin typeface="Segoe UI" panose="020B0502040204020203" pitchFamily="34" charset="0"/>
                <a:ea typeface="Calibri" panose="020F0502020204030204" pitchFamily="34" charset="0"/>
                <a:cs typeface="Segoe UI" panose="020B0502040204020203" pitchFamily="34" charset="0"/>
              </a:rPr>
              <a:t>Mischiate e poi distribuite un uguale numero di carte a ciascun giocatore.</a:t>
            </a:r>
          </a:p>
          <a:p>
            <a:pPr marL="571500" indent="-342900">
              <a:buFont typeface="Arial" panose="020B0604020202020204" pitchFamily="34" charset="0"/>
              <a:buChar char="•"/>
            </a:pPr>
            <a:r>
              <a:rPr lang="it-IT" sz="2500" dirty="0">
                <a:effectLst/>
                <a:latin typeface="Segoe UI" panose="020B0502040204020203" pitchFamily="34" charset="0"/>
                <a:ea typeface="Calibri" panose="020F0502020204030204" pitchFamily="34" charset="0"/>
                <a:cs typeface="Segoe UI" panose="020B0502040204020203" pitchFamily="34" charset="0"/>
              </a:rPr>
              <a:t>Il giocatore alla sinistra di colui che ha distribuito le carte inizia leggendo un  punteggio dalla sua prima carta. Gli altri giocatori quindi leggono il punteggio della stessa qualità nelle loro carte</a:t>
            </a:r>
          </a:p>
          <a:p>
            <a:pPr marL="571500" indent="-342900">
              <a:buFont typeface="Arial" panose="020B0604020202020204" pitchFamily="34" charset="0"/>
              <a:buChar char="•"/>
            </a:pPr>
            <a:r>
              <a:rPr lang="it-IT" sz="2500" dirty="0">
                <a:effectLst/>
                <a:latin typeface="Segoe UI" panose="020B0502040204020203" pitchFamily="34" charset="0"/>
                <a:ea typeface="Calibri" panose="020F0502020204030204" pitchFamily="34" charset="0"/>
                <a:cs typeface="Segoe UI" panose="020B0502040204020203" pitchFamily="34" charset="0"/>
              </a:rPr>
              <a:t>Il giocatore con il punteggio di valore migliore o più alto vince e raccoglie le carte degli altri giocatori. Queste vengono messe in fondo alle proprie carte.</a:t>
            </a:r>
          </a:p>
          <a:p>
            <a:pPr marL="571500" indent="-342900">
              <a:buFont typeface="Arial" panose="020B0604020202020204" pitchFamily="34" charset="0"/>
              <a:buChar char="•"/>
            </a:pPr>
            <a:r>
              <a:rPr lang="it-IT" sz="2500" dirty="0">
                <a:effectLst/>
                <a:latin typeface="Segoe UI" panose="020B0502040204020203" pitchFamily="34" charset="0"/>
                <a:ea typeface="Calibri" panose="020F0502020204030204" pitchFamily="34" charset="0"/>
                <a:cs typeface="Segoe UI" panose="020B0502040204020203" pitchFamily="34" charset="0"/>
              </a:rPr>
              <a:t>Spetta quindi nuovamente al giocatore vincente scegliere la qualità successiva e leggere il relativo punteggio.</a:t>
            </a:r>
          </a:p>
          <a:p>
            <a:pPr marL="571500" indent="-342900">
              <a:buFont typeface="Arial" panose="020B0604020202020204" pitchFamily="34" charset="0"/>
              <a:buChar char="•"/>
            </a:pPr>
            <a:r>
              <a:rPr lang="it-IT" sz="2500" dirty="0">
                <a:effectLst/>
                <a:latin typeface="Segoe UI" panose="020B0502040204020203" pitchFamily="34" charset="0"/>
                <a:ea typeface="Calibri" panose="020F0502020204030204" pitchFamily="34" charset="0"/>
                <a:cs typeface="Segoe UI" panose="020B0502040204020203" pitchFamily="34" charset="0"/>
              </a:rPr>
              <a:t>Alla fine del gioco vince la persona che ha raccolto tutte le carte.</a:t>
            </a:r>
          </a:p>
          <a:p>
            <a:pPr marL="228600" indent="0">
              <a:lnSpc>
                <a:spcPct val="107000"/>
              </a:lnSpc>
              <a:spcAft>
                <a:spcPts val="800"/>
              </a:spcAft>
            </a:pPr>
            <a:r>
              <a:rPr lang="en-US" sz="2500" dirty="0">
                <a:effectLst/>
                <a:latin typeface="Segoe UI" panose="020B0502040204020203" pitchFamily="34" charset="0"/>
                <a:ea typeface="Calibri" panose="020F0502020204030204" pitchFamily="34" charset="0"/>
                <a:cs typeface="Segoe UI" panose="020B0502040204020203" pitchFamily="34" charset="0"/>
              </a:rPr>
              <a:t> </a:t>
            </a:r>
            <a:endParaRPr lang="it-IT" sz="2500" dirty="0">
              <a:effectLst/>
              <a:latin typeface="Segoe UI" panose="020B0502040204020203" pitchFamily="34" charset="0"/>
              <a:ea typeface="Calibri" panose="020F0502020204030204" pitchFamily="34" charset="0"/>
              <a:cs typeface="Segoe UI" panose="020B0502040204020203" pitchFamily="34" charset="0"/>
            </a:endParaRPr>
          </a:p>
          <a:p>
            <a:endParaRPr lang="it-IT" dirty="0"/>
          </a:p>
        </p:txBody>
      </p:sp>
      <p:sp>
        <p:nvSpPr>
          <p:cNvPr id="121" name="Google Shape;121;p19"/>
          <p:cNvSpPr txBox="1">
            <a:spLocks noGrp="1"/>
          </p:cNvSpPr>
          <p:nvPr>
            <p:ph type="title"/>
          </p:nvPr>
        </p:nvSpPr>
        <p:spPr/>
        <p:txBody>
          <a:bodyPr/>
          <a:lstStyle/>
          <a:p>
            <a:pPr lvl="0"/>
            <a:r>
              <a:rPr lang="it-IT" dirty="0"/>
              <a:t>Il gioco -  Top </a:t>
            </a:r>
            <a:r>
              <a:rPr lang="it-IT" dirty="0" err="1"/>
              <a:t>Trumps</a:t>
            </a:r>
            <a:endParaRPr lang="it-IT" dirty="0"/>
          </a:p>
        </p:txBody>
      </p:sp>
      <p:pic>
        <p:nvPicPr>
          <p:cNvPr id="122" name="Google Shape;122;p19" descr="Learn how to play the world's number 1 educational card game! Pick your category, and the highest stat wins!&#10;&#10;Buy online - http://shop.winningmoves.co.uk/YTTTHowtoPlay" title="Top Trumps - How to Play">
            <a:hlinkClick r:id="rId3"/>
          </p:cNvPr>
          <p:cNvPicPr preferRelativeResize="0"/>
          <p:nvPr/>
        </p:nvPicPr>
        <p:blipFill>
          <a:blip r:embed="rId4">
            <a:alphaModFix/>
          </a:blip>
          <a:stretch>
            <a:fillRect/>
          </a:stretch>
        </p:blipFill>
        <p:spPr>
          <a:xfrm>
            <a:off x="4275173" y="912529"/>
            <a:ext cx="4093572" cy="311804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136550" y="97800"/>
            <a:ext cx="5945100" cy="447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900"/>
              <a:t>Modelli di riferimento - Top Trumps</a:t>
            </a:r>
            <a:endParaRPr sz="2900" b="0"/>
          </a:p>
        </p:txBody>
      </p:sp>
      <p:sp>
        <p:nvSpPr>
          <p:cNvPr id="128" name="Google Shape;128;p20"/>
          <p:cNvSpPr/>
          <p:nvPr/>
        </p:nvSpPr>
        <p:spPr>
          <a:xfrm>
            <a:off x="1609500" y="658200"/>
            <a:ext cx="2962500" cy="3827100"/>
          </a:xfrm>
          <a:prstGeom prst="roundRect">
            <a:avLst>
              <a:gd name="adj" fmla="val 5283"/>
            </a:avLst>
          </a:prstGeom>
          <a:noFill/>
          <a:ln w="38100" cap="flat" cmpd="sng">
            <a:solidFill>
              <a:srgbClr val="3B52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 name="Google Shape;129;p20"/>
          <p:cNvGrpSpPr/>
          <p:nvPr/>
        </p:nvGrpSpPr>
        <p:grpSpPr>
          <a:xfrm>
            <a:off x="1807650" y="2580875"/>
            <a:ext cx="2566200" cy="293100"/>
            <a:chOff x="1364475" y="2365225"/>
            <a:chExt cx="2566200" cy="293100"/>
          </a:xfrm>
        </p:grpSpPr>
        <p:sp>
          <p:nvSpPr>
            <p:cNvPr id="130" name="Google Shape;130;p20"/>
            <p:cNvSpPr/>
            <p:nvPr/>
          </p:nvSpPr>
          <p:spPr>
            <a:xfrm>
              <a:off x="1364475" y="2365225"/>
              <a:ext cx="2566200" cy="293100"/>
            </a:xfrm>
            <a:prstGeom prst="roundRect">
              <a:avLst>
                <a:gd name="adj" fmla="val 50000"/>
              </a:avLst>
            </a:prstGeom>
            <a:noFill/>
            <a:ln w="19050" cap="flat" cmpd="sng">
              <a:solidFill>
                <a:srgbClr val="3B52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0"/>
            <p:cNvSpPr/>
            <p:nvPr/>
          </p:nvSpPr>
          <p:spPr>
            <a:xfrm>
              <a:off x="3637575" y="2365225"/>
              <a:ext cx="293100" cy="293100"/>
            </a:xfrm>
            <a:prstGeom prst="ellipse">
              <a:avLst/>
            </a:prstGeom>
            <a:noFill/>
            <a:ln w="19050" cap="flat" cmpd="sng">
              <a:solidFill>
                <a:srgbClr val="F0800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32;p20"/>
          <p:cNvGrpSpPr/>
          <p:nvPr/>
        </p:nvGrpSpPr>
        <p:grpSpPr>
          <a:xfrm>
            <a:off x="1807650" y="2932350"/>
            <a:ext cx="2566200" cy="293100"/>
            <a:chOff x="1364475" y="2365225"/>
            <a:chExt cx="2566200" cy="293100"/>
          </a:xfrm>
        </p:grpSpPr>
        <p:sp>
          <p:nvSpPr>
            <p:cNvPr id="133" name="Google Shape;133;p20"/>
            <p:cNvSpPr/>
            <p:nvPr/>
          </p:nvSpPr>
          <p:spPr>
            <a:xfrm>
              <a:off x="1364475" y="2365225"/>
              <a:ext cx="2566200" cy="293100"/>
            </a:xfrm>
            <a:prstGeom prst="roundRect">
              <a:avLst>
                <a:gd name="adj" fmla="val 50000"/>
              </a:avLst>
            </a:prstGeom>
            <a:noFill/>
            <a:ln w="19050" cap="flat" cmpd="sng">
              <a:solidFill>
                <a:srgbClr val="3B52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0"/>
            <p:cNvSpPr/>
            <p:nvPr/>
          </p:nvSpPr>
          <p:spPr>
            <a:xfrm>
              <a:off x="3637575" y="2365225"/>
              <a:ext cx="293100" cy="293100"/>
            </a:xfrm>
            <a:prstGeom prst="ellipse">
              <a:avLst/>
            </a:prstGeom>
            <a:noFill/>
            <a:ln w="19050" cap="flat" cmpd="sng">
              <a:solidFill>
                <a:srgbClr val="F0800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35;p20"/>
          <p:cNvGrpSpPr/>
          <p:nvPr/>
        </p:nvGrpSpPr>
        <p:grpSpPr>
          <a:xfrm>
            <a:off x="1807650" y="3283825"/>
            <a:ext cx="2566200" cy="293100"/>
            <a:chOff x="1364475" y="2365225"/>
            <a:chExt cx="2566200" cy="293100"/>
          </a:xfrm>
        </p:grpSpPr>
        <p:sp>
          <p:nvSpPr>
            <p:cNvPr id="136" name="Google Shape;136;p20"/>
            <p:cNvSpPr/>
            <p:nvPr/>
          </p:nvSpPr>
          <p:spPr>
            <a:xfrm>
              <a:off x="1364475" y="2365225"/>
              <a:ext cx="2566200" cy="293100"/>
            </a:xfrm>
            <a:prstGeom prst="roundRect">
              <a:avLst>
                <a:gd name="adj" fmla="val 50000"/>
              </a:avLst>
            </a:prstGeom>
            <a:noFill/>
            <a:ln w="19050" cap="flat" cmpd="sng">
              <a:solidFill>
                <a:srgbClr val="3B52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0"/>
            <p:cNvSpPr/>
            <p:nvPr/>
          </p:nvSpPr>
          <p:spPr>
            <a:xfrm>
              <a:off x="3637575" y="2365225"/>
              <a:ext cx="293100" cy="293100"/>
            </a:xfrm>
            <a:prstGeom prst="ellipse">
              <a:avLst/>
            </a:prstGeom>
            <a:noFill/>
            <a:ln w="19050" cap="flat" cmpd="sng">
              <a:solidFill>
                <a:srgbClr val="F0800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20"/>
          <p:cNvGrpSpPr/>
          <p:nvPr/>
        </p:nvGrpSpPr>
        <p:grpSpPr>
          <a:xfrm>
            <a:off x="1807650" y="3635300"/>
            <a:ext cx="2566200" cy="293100"/>
            <a:chOff x="1364475" y="2365225"/>
            <a:chExt cx="2566200" cy="293100"/>
          </a:xfrm>
        </p:grpSpPr>
        <p:sp>
          <p:nvSpPr>
            <p:cNvPr id="139" name="Google Shape;139;p20"/>
            <p:cNvSpPr/>
            <p:nvPr/>
          </p:nvSpPr>
          <p:spPr>
            <a:xfrm>
              <a:off x="1364475" y="2365225"/>
              <a:ext cx="2566200" cy="293100"/>
            </a:xfrm>
            <a:prstGeom prst="roundRect">
              <a:avLst>
                <a:gd name="adj" fmla="val 50000"/>
              </a:avLst>
            </a:prstGeom>
            <a:noFill/>
            <a:ln w="19050" cap="flat" cmpd="sng">
              <a:solidFill>
                <a:srgbClr val="3B52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0"/>
            <p:cNvSpPr/>
            <p:nvPr/>
          </p:nvSpPr>
          <p:spPr>
            <a:xfrm>
              <a:off x="3637575" y="2365225"/>
              <a:ext cx="293100" cy="293100"/>
            </a:xfrm>
            <a:prstGeom prst="ellipse">
              <a:avLst/>
            </a:prstGeom>
            <a:noFill/>
            <a:ln w="19050" cap="flat" cmpd="sng">
              <a:solidFill>
                <a:srgbClr val="F0800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41;p20"/>
          <p:cNvGrpSpPr/>
          <p:nvPr/>
        </p:nvGrpSpPr>
        <p:grpSpPr>
          <a:xfrm>
            <a:off x="1807650" y="3986775"/>
            <a:ext cx="2566200" cy="293100"/>
            <a:chOff x="1364475" y="2365225"/>
            <a:chExt cx="2566200" cy="293100"/>
          </a:xfrm>
        </p:grpSpPr>
        <p:sp>
          <p:nvSpPr>
            <p:cNvPr id="142" name="Google Shape;142;p20"/>
            <p:cNvSpPr/>
            <p:nvPr/>
          </p:nvSpPr>
          <p:spPr>
            <a:xfrm>
              <a:off x="1364475" y="2365225"/>
              <a:ext cx="2566200" cy="293100"/>
            </a:xfrm>
            <a:prstGeom prst="roundRect">
              <a:avLst>
                <a:gd name="adj" fmla="val 50000"/>
              </a:avLst>
            </a:prstGeom>
            <a:noFill/>
            <a:ln w="19050" cap="flat" cmpd="sng">
              <a:solidFill>
                <a:srgbClr val="3B52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0"/>
            <p:cNvSpPr/>
            <p:nvPr/>
          </p:nvSpPr>
          <p:spPr>
            <a:xfrm>
              <a:off x="3637575" y="2365225"/>
              <a:ext cx="293100" cy="293100"/>
            </a:xfrm>
            <a:prstGeom prst="ellipse">
              <a:avLst/>
            </a:prstGeom>
            <a:noFill/>
            <a:ln w="19050" cap="flat" cmpd="sng">
              <a:solidFill>
                <a:srgbClr val="F0800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20"/>
          <p:cNvSpPr/>
          <p:nvPr/>
        </p:nvSpPr>
        <p:spPr>
          <a:xfrm>
            <a:off x="1807600" y="786725"/>
            <a:ext cx="2566200" cy="346800"/>
          </a:xfrm>
          <a:prstGeom prst="rect">
            <a:avLst/>
          </a:prstGeom>
          <a:noFill/>
          <a:ln w="19050" cap="flat" cmpd="sng">
            <a:solidFill>
              <a:srgbClr val="F0800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0"/>
          <p:cNvSpPr/>
          <p:nvPr/>
        </p:nvSpPr>
        <p:spPr>
          <a:xfrm>
            <a:off x="1807650" y="1215250"/>
            <a:ext cx="2566200" cy="1278600"/>
          </a:xfrm>
          <a:prstGeom prst="rect">
            <a:avLst/>
          </a:prstGeom>
          <a:noFill/>
          <a:ln w="19050" cap="flat" cmpd="sng">
            <a:solidFill>
              <a:srgbClr val="5B7F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0"/>
          <p:cNvSpPr/>
          <p:nvPr/>
        </p:nvSpPr>
        <p:spPr>
          <a:xfrm>
            <a:off x="4572000" y="658200"/>
            <a:ext cx="2962500" cy="3827100"/>
          </a:xfrm>
          <a:prstGeom prst="roundRect">
            <a:avLst>
              <a:gd name="adj" fmla="val 5283"/>
            </a:avLst>
          </a:prstGeom>
          <a:noFill/>
          <a:ln w="38100" cap="flat" cmpd="sng">
            <a:solidFill>
              <a:srgbClr val="3B52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7" name="Google Shape;147;p20"/>
          <p:cNvPicPr preferRelativeResize="0"/>
          <p:nvPr/>
        </p:nvPicPr>
        <p:blipFill>
          <a:blip r:embed="rId3">
            <a:alphaModFix/>
          </a:blip>
          <a:stretch>
            <a:fillRect/>
          </a:stretch>
        </p:blipFill>
        <p:spPr>
          <a:xfrm>
            <a:off x="4871150" y="786722"/>
            <a:ext cx="2364186" cy="447900"/>
          </a:xfrm>
          <a:prstGeom prst="rect">
            <a:avLst/>
          </a:prstGeom>
          <a:noFill/>
          <a:ln>
            <a:noFill/>
          </a:ln>
        </p:spPr>
      </p:pic>
      <p:sp>
        <p:nvSpPr>
          <p:cNvPr id="148" name="Google Shape;148;p20"/>
          <p:cNvSpPr txBox="1">
            <a:spLocks noGrp="1"/>
          </p:cNvSpPr>
          <p:nvPr>
            <p:ph type="title"/>
          </p:nvPr>
        </p:nvSpPr>
        <p:spPr>
          <a:xfrm>
            <a:off x="5221638" y="1402925"/>
            <a:ext cx="1663200" cy="777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2100"/>
              <a:t>Modello di riferimento </a:t>
            </a:r>
            <a:endParaRPr sz="2100"/>
          </a:p>
          <a:p>
            <a:pPr marL="0" lvl="0" indent="0" algn="ctr" rtl="0">
              <a:spcBef>
                <a:spcPts val="0"/>
              </a:spcBef>
              <a:spcAft>
                <a:spcPts val="0"/>
              </a:spcAft>
              <a:buNone/>
            </a:pPr>
            <a:r>
              <a:rPr lang="en" sz="2100"/>
              <a:t>Top Trumps</a:t>
            </a:r>
            <a:endParaRPr sz="2100" b="0"/>
          </a:p>
        </p:txBody>
      </p:sp>
      <p:sp>
        <p:nvSpPr>
          <p:cNvPr id="149" name="Google Shape;149;p20"/>
          <p:cNvSpPr/>
          <p:nvPr/>
        </p:nvSpPr>
        <p:spPr>
          <a:xfrm>
            <a:off x="4770150" y="2348525"/>
            <a:ext cx="2566200" cy="1931400"/>
          </a:xfrm>
          <a:prstGeom prst="rect">
            <a:avLst/>
          </a:prstGeom>
          <a:noFill/>
          <a:ln w="19050" cap="flat" cmpd="sng">
            <a:solidFill>
              <a:srgbClr val="5B7FB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Calibri"/>
                <a:ea typeface="Calibri"/>
                <a:cs typeface="Calibri"/>
                <a:sym typeface="Calibri"/>
              </a:rPr>
              <a:t>Cosa può insegnarci questa persona per affrontare al meglio il cyberbullismo?</a:t>
            </a:r>
            <a:endParaRPr sz="10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1"/>
          <p:cNvSpPr txBox="1">
            <a:spLocks noGrp="1"/>
          </p:cNvSpPr>
          <p:nvPr>
            <p:ph type="title"/>
          </p:nvPr>
        </p:nvSpPr>
        <p:spPr>
          <a:xfrm>
            <a:off x="560344" y="335406"/>
            <a:ext cx="3018600" cy="1029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000"/>
              <a:t>Ora tocca a te!</a:t>
            </a:r>
            <a:endParaRPr sz="3000"/>
          </a:p>
        </p:txBody>
      </p:sp>
      <p:sp>
        <p:nvSpPr>
          <p:cNvPr id="155" name="Google Shape;155;p21"/>
          <p:cNvSpPr txBox="1">
            <a:spLocks noGrp="1"/>
          </p:cNvSpPr>
          <p:nvPr>
            <p:ph type="body" idx="1"/>
          </p:nvPr>
        </p:nvSpPr>
        <p:spPr>
          <a:xfrm>
            <a:off x="560344" y="1422874"/>
            <a:ext cx="3018600" cy="32238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000" dirty="0"/>
              <a:t>Usando le carte “Top Trumps” del gruppo, gioca e scopri cosa puoi imparare dai tuoi modelli di riferimento </a:t>
            </a:r>
            <a:r>
              <a:rPr lang="en" sz="2000"/>
              <a:t>per contrastare </a:t>
            </a:r>
            <a:r>
              <a:rPr lang="en" sz="2000" dirty="0"/>
              <a:t>il cyberbullismo!</a:t>
            </a:r>
            <a:endParaRPr sz="2000" dirty="0"/>
          </a:p>
        </p:txBody>
      </p:sp>
      <p:pic>
        <p:nvPicPr>
          <p:cNvPr id="156" name="Google Shape;156;p21"/>
          <p:cNvPicPr preferRelativeResize="0"/>
          <p:nvPr/>
        </p:nvPicPr>
        <p:blipFill>
          <a:blip r:embed="rId3">
            <a:alphaModFix/>
          </a:blip>
          <a:stretch>
            <a:fillRect/>
          </a:stretch>
        </p:blipFill>
        <p:spPr>
          <a:xfrm>
            <a:off x="4571999" y="402850"/>
            <a:ext cx="3745350" cy="3745350"/>
          </a:xfrm>
          <a:prstGeom prst="rect">
            <a:avLst/>
          </a:prstGeom>
          <a:noFill/>
          <a:ln>
            <a:noFill/>
          </a:ln>
        </p:spPr>
      </p:pic>
    </p:spTree>
  </p:cSld>
  <p:clrMapOvr>
    <a:masterClrMapping/>
  </p:clrMapOvr>
</p:sld>
</file>

<file path=ppt/theme/theme1.xml><?xml version="1.0" encoding="utf-8"?>
<a:theme xmlns:a="http://schemas.openxmlformats.org/drawingml/2006/main" name="Custom Design">
  <a:themeElements>
    <a:clrScheme name="KID_ACTIONS">
      <a:dk1>
        <a:srgbClr val="181818"/>
      </a:dk1>
      <a:lt1>
        <a:srgbClr val="FFFFFF"/>
      </a:lt1>
      <a:dk2>
        <a:srgbClr val="3B527B"/>
      </a:dk2>
      <a:lt2>
        <a:srgbClr val="CBD6EB"/>
      </a:lt2>
      <a:accent1>
        <a:srgbClr val="5B7FBF"/>
      </a:accent1>
      <a:accent2>
        <a:srgbClr val="ADBFDF"/>
      </a:accent2>
      <a:accent3>
        <a:srgbClr val="B66513"/>
      </a:accent3>
      <a:accent4>
        <a:srgbClr val="F0800E"/>
      </a:accent4>
      <a:accent5>
        <a:srgbClr val="F8C087"/>
      </a:accent5>
      <a:accent6>
        <a:srgbClr val="FFEB61"/>
      </a:accent6>
      <a:hlink>
        <a:srgbClr val="F0800E"/>
      </a:hlink>
      <a:folHlink>
        <a:srgbClr val="ADBF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490</Words>
  <Application>Microsoft Office PowerPoint</Application>
  <PresentationFormat>Presentazione su schermo (16:9)</PresentationFormat>
  <Paragraphs>65</Paragraphs>
  <Slides>9</Slides>
  <Notes>9</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9</vt:i4>
      </vt:variant>
    </vt:vector>
  </HeadingPairs>
  <TitlesOfParts>
    <vt:vector size="14" baseType="lpstr">
      <vt:lpstr>Arial</vt:lpstr>
      <vt:lpstr>Segoe UI</vt:lpstr>
      <vt:lpstr>Calibri</vt:lpstr>
      <vt:lpstr>PT Sans Narrow</vt:lpstr>
      <vt:lpstr>Custom Design</vt:lpstr>
      <vt:lpstr>Presentazione standard di PowerPoint</vt:lpstr>
      <vt:lpstr>Chi sono i tuoi modelli di riferimento?</vt:lpstr>
      <vt:lpstr>Domande chiave</vt:lpstr>
      <vt:lpstr>Cosa rende una persona un modello di riferimento?</vt:lpstr>
      <vt:lpstr>Qualità del modello di riferimento</vt:lpstr>
      <vt:lpstr>Chi sono i tuoi modelli di riferimento?</vt:lpstr>
      <vt:lpstr>Il gioco -  Top Trumps</vt:lpstr>
      <vt:lpstr>Modelli di riferimento - Top Trumps</vt:lpstr>
      <vt:lpstr>Ora tocca a 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Flavia Citton</dc:creator>
  <cp:lastModifiedBy>Flavia Citton</cp:lastModifiedBy>
  <cp:revision>7</cp:revision>
  <dcterms:modified xsi:type="dcterms:W3CDTF">2022-05-16T10:13:25Z</dcterms:modified>
</cp:coreProperties>
</file>