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T Sans Narrow"/>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6" roundtripDataSignature="AMtx7mgmGu5MANeNmbxAKt2zyIzBU4Ct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TSansNarrow-bold.fntdata"/><Relationship Id="rId14" Type="http://schemas.openxmlformats.org/officeDocument/2006/relationships/font" Target="fonts/PTSansNarrow-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1" Type="http://schemas.openxmlformats.org/officeDocument/2006/relationships/hyperlink" Target="https://www.twitter.com/kidactions" TargetMode="External"/><Relationship Id="rId10" Type="http://schemas.openxmlformats.org/officeDocument/2006/relationships/image" Target="../media/image11.png"/><Relationship Id="rId13" Type="http://schemas.openxmlformats.org/officeDocument/2006/relationships/image" Target="../media/image12.png"/><Relationship Id="rId12"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hyperlink" Target="http://www.kidactions.eu/" TargetMode="External"/><Relationship Id="rId3" Type="http://schemas.openxmlformats.org/officeDocument/2006/relationships/hyperlink" Target="https://www.twitter.com/hashtag/kidactions" TargetMode="External"/><Relationship Id="rId4" Type="http://schemas.openxmlformats.org/officeDocument/2006/relationships/image" Target="../media/image20.png"/><Relationship Id="rId9" Type="http://schemas.openxmlformats.org/officeDocument/2006/relationships/image" Target="../media/image5.png"/><Relationship Id="rId15" Type="http://schemas.openxmlformats.org/officeDocument/2006/relationships/hyperlink" Target="https://www.instagram.com/kidactions" TargetMode="External"/><Relationship Id="rId14" Type="http://schemas.openxmlformats.org/officeDocument/2006/relationships/hyperlink" Target="https://www.instagram.com/kidactions" TargetMode="Externa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 name="Shape 15"/>
        <p:cNvGrpSpPr/>
        <p:nvPr/>
      </p:nvGrpSpPr>
      <p:grpSpPr>
        <a:xfrm>
          <a:off x="0" y="0"/>
          <a:ext cx="0" cy="0"/>
          <a:chOff x="0" y="0"/>
          <a:chExt cx="0" cy="0"/>
        </a:xfrm>
      </p:grpSpPr>
      <p:sp>
        <p:nvSpPr>
          <p:cNvPr id="16" name="Google Shape;16;p10"/>
          <p:cNvSpPr txBox="1"/>
          <p:nvPr>
            <p:ph type="ctrTitle"/>
          </p:nvPr>
        </p:nvSpPr>
        <p:spPr>
          <a:xfrm>
            <a:off x="525780" y="1548184"/>
            <a:ext cx="4466700" cy="16188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3B527B"/>
              </a:buClr>
              <a:buSzPts val="3300"/>
              <a:buFont typeface="Calibri"/>
              <a:buNone/>
              <a:defRPr b="1" sz="3300">
                <a:solidFill>
                  <a:srgbClr val="3B527B"/>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10"/>
          <p:cNvSpPr txBox="1"/>
          <p:nvPr>
            <p:ph idx="1" type="subTitle"/>
          </p:nvPr>
        </p:nvSpPr>
        <p:spPr>
          <a:xfrm>
            <a:off x="525780" y="3321647"/>
            <a:ext cx="4466700" cy="1132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SzPts val="2400"/>
              <a:buNone/>
              <a:defRPr sz="2400">
                <a:solidFill>
                  <a:srgbClr val="5B7FBF"/>
                </a:solidFill>
                <a:latin typeface="PT Sans Narrow"/>
                <a:ea typeface="PT Sans Narrow"/>
                <a:cs typeface="PT Sans Narrow"/>
                <a:sym typeface="PT Sans Narrow"/>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10"/>
          <p:cNvSpPr/>
          <p:nvPr>
            <p:ph idx="2" type="pic"/>
          </p:nvPr>
        </p:nvSpPr>
        <p:spPr>
          <a:xfrm>
            <a:off x="5172075" y="535781"/>
            <a:ext cx="3446100" cy="3918300"/>
          </a:xfrm>
          <a:prstGeom prst="rect">
            <a:avLst/>
          </a:prstGeom>
          <a:noFill/>
          <a:ln>
            <a:noFill/>
          </a:ln>
        </p:spPr>
      </p:sp>
      <p:pic>
        <p:nvPicPr>
          <p:cNvPr descr="Logo&#10;&#10;Description automatically generated" id="19" name="Google Shape;19;p10"/>
          <p:cNvPicPr preferRelativeResize="0"/>
          <p:nvPr/>
        </p:nvPicPr>
        <p:blipFill rotWithShape="1">
          <a:blip r:embed="rId2">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20" name="Google Shape;20;p10"/>
          <p:cNvPicPr preferRelativeResize="0"/>
          <p:nvPr/>
        </p:nvPicPr>
        <p:blipFill rotWithShape="1">
          <a:blip r:embed="rId3">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21" name="Google Shape;21;p10"/>
          <p:cNvPicPr preferRelativeResize="0"/>
          <p:nvPr/>
        </p:nvPicPr>
        <p:blipFill rotWithShape="1">
          <a:blip r:embed="rId4">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22" name="Google Shape;22;p10"/>
          <p:cNvPicPr preferRelativeResize="0"/>
          <p:nvPr/>
        </p:nvPicPr>
        <p:blipFill rotWithShape="1">
          <a:blip r:embed="rId5">
            <a:alphaModFix/>
          </a:blip>
          <a:srcRect b="0" l="0" r="0" t="0"/>
          <a:stretch/>
        </p:blipFill>
        <p:spPr>
          <a:xfrm>
            <a:off x="6678713" y="4596545"/>
            <a:ext cx="841686" cy="300602"/>
          </a:xfrm>
          <a:prstGeom prst="rect">
            <a:avLst/>
          </a:prstGeom>
          <a:noFill/>
          <a:ln>
            <a:noFill/>
          </a:ln>
        </p:spPr>
      </p:pic>
      <p:pic>
        <p:nvPicPr>
          <p:cNvPr id="23" name="Google Shape;23;p10"/>
          <p:cNvPicPr preferRelativeResize="0"/>
          <p:nvPr/>
        </p:nvPicPr>
        <p:blipFill rotWithShape="1">
          <a:blip r:embed="rId6">
            <a:alphaModFix/>
          </a:blip>
          <a:srcRect b="0" l="0" r="0" t="0"/>
          <a:stretch/>
        </p:blipFill>
        <p:spPr>
          <a:xfrm>
            <a:off x="7821714" y="4576376"/>
            <a:ext cx="844478" cy="340938"/>
          </a:xfrm>
          <a:prstGeom prst="rect">
            <a:avLst/>
          </a:prstGeom>
          <a:noFill/>
          <a:ln>
            <a:noFill/>
          </a:ln>
        </p:spPr>
      </p:pic>
      <p:pic>
        <p:nvPicPr>
          <p:cNvPr id="24" name="Google Shape;24;p10"/>
          <p:cNvPicPr preferRelativeResize="0"/>
          <p:nvPr/>
        </p:nvPicPr>
        <p:blipFill rotWithShape="1">
          <a:blip r:embed="rId7">
            <a:alphaModFix/>
          </a:blip>
          <a:srcRect b="0" l="0" r="0" t="0"/>
          <a:stretch/>
        </p:blipFill>
        <p:spPr>
          <a:xfrm>
            <a:off x="420650" y="4502630"/>
            <a:ext cx="2261564" cy="488431"/>
          </a:xfrm>
          <a:prstGeom prst="rect">
            <a:avLst/>
          </a:prstGeom>
          <a:noFill/>
          <a:ln>
            <a:noFill/>
          </a:ln>
        </p:spPr>
      </p:pic>
      <p:pic>
        <p:nvPicPr>
          <p:cNvPr descr="Icon&#10;&#10;Description automatically generated" id="25" name="Google Shape;25;p10"/>
          <p:cNvPicPr preferRelativeResize="0"/>
          <p:nvPr/>
        </p:nvPicPr>
        <p:blipFill rotWithShape="1">
          <a:blip r:embed="rId8">
            <a:alphaModFix/>
          </a:blip>
          <a:srcRect b="0" l="0" r="0" t="0"/>
          <a:stretch/>
        </p:blipFill>
        <p:spPr>
          <a:xfrm>
            <a:off x="444625" y="526695"/>
            <a:ext cx="4475177" cy="8483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spTree>
      <p:nvGrpSpPr>
        <p:cNvPr id="55" name="Shape 55"/>
        <p:cNvGrpSpPr/>
        <p:nvPr/>
      </p:nvGrpSpPr>
      <p:grpSpPr>
        <a:xfrm>
          <a:off x="0" y="0"/>
          <a:ext cx="0" cy="0"/>
          <a:chOff x="0" y="0"/>
          <a:chExt cx="0" cy="0"/>
        </a:xfrm>
      </p:grpSpPr>
      <p:sp>
        <p:nvSpPr>
          <p:cNvPr id="56" name="Google Shape;56;p19"/>
          <p:cNvSpPr txBox="1"/>
          <p:nvPr/>
        </p:nvSpPr>
        <p:spPr>
          <a:xfrm>
            <a:off x="2819045" y="3018101"/>
            <a:ext cx="3505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sng" cap="none" strike="noStrike">
                <a:solidFill>
                  <a:schemeClr val="hlink"/>
                </a:solidFill>
                <a:latin typeface="Calibri"/>
                <a:ea typeface="Calibri"/>
                <a:cs typeface="Calibri"/>
                <a:sym typeface="Calibri"/>
                <a:hlinkClick r:id="rId2"/>
              </a:rPr>
              <a:t>www.kidactions.eu</a:t>
            </a:r>
            <a:r>
              <a:rPr b="1" i="0" lang="en" sz="1800" u="none" cap="none" strike="noStrike">
                <a:solidFill>
                  <a:srgbClr val="3B527B"/>
                </a:solidFill>
                <a:latin typeface="Calibri"/>
                <a:ea typeface="Calibri"/>
                <a:cs typeface="Calibri"/>
                <a:sym typeface="Calibri"/>
              </a:rPr>
              <a:t> | </a:t>
            </a:r>
            <a:r>
              <a:rPr b="1" i="0" lang="en" sz="1800" u="sng" cap="none" strike="noStrike">
                <a:solidFill>
                  <a:schemeClr val="hlink"/>
                </a:solidFill>
                <a:latin typeface="Calibri"/>
                <a:ea typeface="Calibri"/>
                <a:cs typeface="Calibri"/>
                <a:sym typeface="Calibri"/>
                <a:hlinkClick r:id="rId3"/>
              </a:rPr>
              <a:t>#KidActions</a:t>
            </a:r>
            <a:endParaRPr b="1" i="0" sz="1800" u="none" cap="none" strike="noStrike">
              <a:solidFill>
                <a:srgbClr val="3B527B"/>
              </a:solidFill>
              <a:latin typeface="Calibri"/>
              <a:ea typeface="Calibri"/>
              <a:cs typeface="Calibri"/>
              <a:sym typeface="Calibri"/>
            </a:endParaRPr>
          </a:p>
        </p:txBody>
      </p:sp>
      <p:pic>
        <p:nvPicPr>
          <p:cNvPr descr="Logo&#10;&#10;Description automatically generated" id="57" name="Google Shape;57;p19"/>
          <p:cNvPicPr preferRelativeResize="0"/>
          <p:nvPr/>
        </p:nvPicPr>
        <p:blipFill rotWithShape="1">
          <a:blip r:embed="rId4">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58" name="Google Shape;58;p19"/>
          <p:cNvPicPr preferRelativeResize="0"/>
          <p:nvPr/>
        </p:nvPicPr>
        <p:blipFill rotWithShape="1">
          <a:blip r:embed="rId5">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59" name="Google Shape;59;p19"/>
          <p:cNvPicPr preferRelativeResize="0"/>
          <p:nvPr/>
        </p:nvPicPr>
        <p:blipFill rotWithShape="1">
          <a:blip r:embed="rId6">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60" name="Google Shape;60;p19"/>
          <p:cNvPicPr preferRelativeResize="0"/>
          <p:nvPr/>
        </p:nvPicPr>
        <p:blipFill rotWithShape="1">
          <a:blip r:embed="rId7">
            <a:alphaModFix/>
          </a:blip>
          <a:srcRect b="0" l="0" r="0" t="0"/>
          <a:stretch/>
        </p:blipFill>
        <p:spPr>
          <a:xfrm>
            <a:off x="6678713" y="4596545"/>
            <a:ext cx="841686" cy="300602"/>
          </a:xfrm>
          <a:prstGeom prst="rect">
            <a:avLst/>
          </a:prstGeom>
          <a:noFill/>
          <a:ln>
            <a:noFill/>
          </a:ln>
        </p:spPr>
      </p:pic>
      <p:pic>
        <p:nvPicPr>
          <p:cNvPr id="61" name="Google Shape;61;p19"/>
          <p:cNvPicPr preferRelativeResize="0"/>
          <p:nvPr/>
        </p:nvPicPr>
        <p:blipFill rotWithShape="1">
          <a:blip r:embed="rId8">
            <a:alphaModFix/>
          </a:blip>
          <a:srcRect b="0" l="0" r="0" t="0"/>
          <a:stretch/>
        </p:blipFill>
        <p:spPr>
          <a:xfrm>
            <a:off x="7821714" y="4576376"/>
            <a:ext cx="844478" cy="340938"/>
          </a:xfrm>
          <a:prstGeom prst="rect">
            <a:avLst/>
          </a:prstGeom>
          <a:noFill/>
          <a:ln>
            <a:noFill/>
          </a:ln>
        </p:spPr>
      </p:pic>
      <p:pic>
        <p:nvPicPr>
          <p:cNvPr id="62" name="Google Shape;62;p19"/>
          <p:cNvPicPr preferRelativeResize="0"/>
          <p:nvPr/>
        </p:nvPicPr>
        <p:blipFill rotWithShape="1">
          <a:blip r:embed="rId9">
            <a:alphaModFix/>
          </a:blip>
          <a:srcRect b="0" l="0" r="0" t="0"/>
          <a:stretch/>
        </p:blipFill>
        <p:spPr>
          <a:xfrm>
            <a:off x="420650" y="4502630"/>
            <a:ext cx="2261564" cy="488431"/>
          </a:xfrm>
          <a:prstGeom prst="rect">
            <a:avLst/>
          </a:prstGeom>
          <a:noFill/>
          <a:ln>
            <a:noFill/>
          </a:ln>
        </p:spPr>
      </p:pic>
      <p:pic>
        <p:nvPicPr>
          <p:cNvPr id="63" name="Google Shape;63;p19"/>
          <p:cNvPicPr preferRelativeResize="0"/>
          <p:nvPr/>
        </p:nvPicPr>
        <p:blipFill rotWithShape="1">
          <a:blip r:embed="rId10">
            <a:alphaModFix/>
          </a:blip>
          <a:srcRect b="0" l="0" r="0" t="0"/>
          <a:stretch/>
        </p:blipFill>
        <p:spPr>
          <a:xfrm>
            <a:off x="2754081" y="710096"/>
            <a:ext cx="3623318" cy="2274575"/>
          </a:xfrm>
          <a:prstGeom prst="rect">
            <a:avLst/>
          </a:prstGeom>
          <a:noFill/>
          <a:ln>
            <a:noFill/>
          </a:ln>
        </p:spPr>
      </p:pic>
      <p:grpSp>
        <p:nvGrpSpPr>
          <p:cNvPr id="64" name="Google Shape;64;p19"/>
          <p:cNvGrpSpPr/>
          <p:nvPr/>
        </p:nvGrpSpPr>
        <p:grpSpPr>
          <a:xfrm>
            <a:off x="6286757" y="4037982"/>
            <a:ext cx="1269324" cy="500175"/>
            <a:chOff x="4119565" y="4632261"/>
            <a:chExt cx="1692432" cy="666900"/>
          </a:xfrm>
        </p:grpSpPr>
        <p:sp>
          <p:nvSpPr>
            <p:cNvPr id="65" name="Google Shape;65;p19"/>
            <p:cNvSpPr txBox="1"/>
            <p:nvPr/>
          </p:nvSpPr>
          <p:spPr>
            <a:xfrm>
              <a:off x="4374097" y="4632261"/>
              <a:ext cx="14379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PT Sans Narrow"/>
                  <a:ea typeface="PT Sans Narrow"/>
                  <a:cs typeface="PT Sans Narrow"/>
                  <a:sym typeface="PT Sans Narrow"/>
                  <a:hlinkClick r:id="rId11"/>
                </a:rPr>
                <a:t>@KidActions</a:t>
              </a:r>
              <a:endParaRPr b="1" i="0" sz="1400" u="none" cap="none" strike="noStrike">
                <a:solidFill>
                  <a:srgbClr val="3B5C98"/>
                </a:solidFill>
                <a:latin typeface="PT Sans Narrow"/>
                <a:ea typeface="PT Sans Narrow"/>
                <a:cs typeface="PT Sans Narrow"/>
                <a:sym typeface="PT Sans Narrow"/>
              </a:endParaRPr>
            </a:p>
          </p:txBody>
        </p:sp>
        <p:pic>
          <p:nvPicPr>
            <p:cNvPr id="66" name="Google Shape;66;p19"/>
            <p:cNvPicPr preferRelativeResize="0"/>
            <p:nvPr/>
          </p:nvPicPr>
          <p:blipFill rotWithShape="1">
            <a:blip r:embed="rId12">
              <a:alphaModFix/>
            </a:blip>
            <a:srcRect b="0" l="0" r="0" t="0"/>
            <a:stretch/>
          </p:blipFill>
          <p:spPr>
            <a:xfrm>
              <a:off x="4119565" y="4693104"/>
              <a:ext cx="304455" cy="247645"/>
            </a:xfrm>
            <a:prstGeom prst="rect">
              <a:avLst/>
            </a:prstGeom>
            <a:noFill/>
            <a:ln>
              <a:noFill/>
            </a:ln>
          </p:spPr>
        </p:pic>
      </p:grpSp>
      <p:grpSp>
        <p:nvGrpSpPr>
          <p:cNvPr id="67" name="Google Shape;67;p19"/>
          <p:cNvGrpSpPr/>
          <p:nvPr/>
        </p:nvGrpSpPr>
        <p:grpSpPr>
          <a:xfrm>
            <a:off x="7563279" y="4037982"/>
            <a:ext cx="1352146" cy="500175"/>
            <a:chOff x="6280917" y="4632261"/>
            <a:chExt cx="1802862" cy="666900"/>
          </a:xfrm>
        </p:grpSpPr>
        <p:pic>
          <p:nvPicPr>
            <p:cNvPr descr="instagram" id="68" name="Google Shape;68;p19"/>
            <p:cNvPicPr preferRelativeResize="0"/>
            <p:nvPr/>
          </p:nvPicPr>
          <p:blipFill rotWithShape="1">
            <a:blip r:embed="rId13">
              <a:alphaModFix/>
            </a:blip>
            <a:srcRect b="0" l="0" r="0" t="0"/>
            <a:stretch/>
          </p:blipFill>
          <p:spPr>
            <a:xfrm>
              <a:off x="6280917" y="4684650"/>
              <a:ext cx="264554" cy="264554"/>
            </a:xfrm>
            <a:prstGeom prst="rect">
              <a:avLst/>
            </a:prstGeom>
            <a:noFill/>
            <a:ln>
              <a:noFill/>
            </a:ln>
          </p:spPr>
        </p:pic>
        <p:sp>
          <p:nvSpPr>
            <p:cNvPr id="69" name="Google Shape;69;p19"/>
            <p:cNvSpPr txBox="1"/>
            <p:nvPr/>
          </p:nvSpPr>
          <p:spPr>
            <a:xfrm>
              <a:off x="6554979" y="4632261"/>
              <a:ext cx="15288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Calibri"/>
                  <a:ea typeface="Calibri"/>
                  <a:cs typeface="Calibri"/>
                  <a:sym typeface="Calibri"/>
                  <a:hlinkClick r:id="rId14"/>
                </a:rPr>
                <a:t>@</a:t>
              </a:r>
              <a:r>
                <a:rPr b="1" i="0" lang="en" sz="1400" u="sng" cap="none" strike="noStrike">
                  <a:solidFill>
                    <a:schemeClr val="hlink"/>
                  </a:solidFill>
                  <a:latin typeface="PT Sans Narrow"/>
                  <a:ea typeface="PT Sans Narrow"/>
                  <a:cs typeface="PT Sans Narrow"/>
                  <a:sym typeface="PT Sans Narrow"/>
                  <a:hlinkClick r:id="rId15"/>
                </a:rPr>
                <a:t>KidActions</a:t>
              </a:r>
              <a:endParaRPr b="1" i="0" sz="1400" u="none" cap="none" strike="noStrike">
                <a:solidFill>
                  <a:srgbClr val="3B5C98"/>
                </a:solidFill>
                <a:latin typeface="PT Sans Narrow"/>
                <a:ea typeface="PT Sans Narrow"/>
                <a:cs typeface="PT Sans Narrow"/>
                <a:sym typeface="PT Sans Narrow"/>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20"/>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2" name="Google Shape;72;p20"/>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73" name="Google Shape;7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26" name="Shape 26"/>
        <p:cNvGrpSpPr/>
        <p:nvPr/>
      </p:nvGrpSpPr>
      <p:grpSpPr>
        <a:xfrm>
          <a:off x="0" y="0"/>
          <a:ext cx="0" cy="0"/>
          <a:chOff x="0" y="0"/>
          <a:chExt cx="0" cy="0"/>
        </a:xfrm>
      </p:grpSpPr>
      <p:sp>
        <p:nvSpPr>
          <p:cNvPr id="27" name="Google Shape;27;p11"/>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3300"/>
              <a:buFont typeface="PT Sans Narrow"/>
              <a:buNone/>
              <a:defRPr>
                <a:solidFill>
                  <a:srgbClr val="5B7FBF"/>
                </a:solidFill>
                <a:latin typeface="PT Sans Narrow"/>
                <a:ea typeface="PT Sans Narrow"/>
                <a:cs typeface="PT Sans Narrow"/>
                <a:sym typeface="PT Sans Narrow"/>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1"/>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F0800E"/>
              </a:buClr>
              <a:buSzPts val="2100"/>
              <a:buChar char="•"/>
              <a:defRPr>
                <a:solidFill>
                  <a:srgbClr val="0C0C0C"/>
                </a:solidFill>
                <a:latin typeface="Calibri"/>
                <a:ea typeface="Calibri"/>
                <a:cs typeface="Calibri"/>
                <a:sym typeface="Calibri"/>
              </a:defRPr>
            </a:lvl1pPr>
            <a:lvl2pPr indent="-342900" lvl="1" marL="914400" algn="l">
              <a:lnSpc>
                <a:spcPct val="90000"/>
              </a:lnSpc>
              <a:spcBef>
                <a:spcPts val="400"/>
              </a:spcBef>
              <a:spcAft>
                <a:spcPts val="0"/>
              </a:spcAft>
              <a:buClr>
                <a:srgbClr val="F0800E"/>
              </a:buClr>
              <a:buSzPts val="1800"/>
              <a:buChar char="•"/>
              <a:defRPr>
                <a:solidFill>
                  <a:srgbClr val="0C0C0C"/>
                </a:solidFill>
                <a:latin typeface="Calibri"/>
                <a:ea typeface="Calibri"/>
                <a:cs typeface="Calibri"/>
                <a:sym typeface="Calibri"/>
              </a:defRPr>
            </a:lvl2pPr>
            <a:lvl3pPr indent="-323850" lvl="2" marL="1371600" algn="l">
              <a:lnSpc>
                <a:spcPct val="90000"/>
              </a:lnSpc>
              <a:spcBef>
                <a:spcPts val="400"/>
              </a:spcBef>
              <a:spcAft>
                <a:spcPts val="0"/>
              </a:spcAft>
              <a:buClr>
                <a:srgbClr val="F0800E"/>
              </a:buClr>
              <a:buSzPts val="1500"/>
              <a:buChar char="•"/>
              <a:defRPr>
                <a:solidFill>
                  <a:srgbClr val="0C0C0C"/>
                </a:solidFill>
                <a:latin typeface="Calibri"/>
                <a:ea typeface="Calibri"/>
                <a:cs typeface="Calibri"/>
                <a:sym typeface="Calibri"/>
              </a:defRPr>
            </a:lvl3pPr>
            <a:lvl4pPr indent="-317500" lvl="3" marL="18288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4pPr>
            <a:lvl5pPr indent="-317500" lvl="4" marL="22860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9" name="Shape 29"/>
        <p:cNvGrpSpPr/>
        <p:nvPr/>
      </p:nvGrpSpPr>
      <p:grpSpPr>
        <a:xfrm>
          <a:off x="0" y="0"/>
          <a:ext cx="0" cy="0"/>
          <a:chOff x="0" y="0"/>
          <a:chExt cx="0" cy="0"/>
        </a:xfrm>
      </p:grpSpPr>
      <p:sp>
        <p:nvSpPr>
          <p:cNvPr id="30" name="Google Shape;30;p12"/>
          <p:cNvSpPr/>
          <p:nvPr>
            <p:ph idx="2" type="pic"/>
          </p:nvPr>
        </p:nvSpPr>
        <p:spPr>
          <a:xfrm>
            <a:off x="3717421" y="335407"/>
            <a:ext cx="4768500" cy="4311300"/>
          </a:xfrm>
          <a:prstGeom prst="rect">
            <a:avLst/>
          </a:prstGeom>
          <a:solidFill>
            <a:srgbClr val="ADBFDF"/>
          </a:solidFill>
          <a:ln>
            <a:noFill/>
          </a:ln>
        </p:spPr>
      </p:sp>
      <p:sp>
        <p:nvSpPr>
          <p:cNvPr id="31" name="Google Shape;31;p12"/>
          <p:cNvSpPr txBox="1"/>
          <p:nvPr>
            <p:ph idx="1" type="body"/>
          </p:nvPr>
        </p:nvSpPr>
        <p:spPr>
          <a:xfrm>
            <a:off x="560344" y="1422874"/>
            <a:ext cx="3018600" cy="3223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2" name="Google Shape;32;p12"/>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5B7FBF"/>
              </a:buClr>
              <a:buSzPts val="4500"/>
              <a:buFont typeface="PT Sans Narrow"/>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3"/>
          <p:cNvSpPr txBox="1"/>
          <p:nvPr>
            <p:ph idx="1" type="body"/>
          </p:nvPr>
        </p:nvSpPr>
        <p:spPr>
          <a:xfrm>
            <a:off x="623888" y="3505913"/>
            <a:ext cx="7886700" cy="10614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SzPts val="1800"/>
              <a:buNone/>
              <a:defRPr sz="1800">
                <a:solidFill>
                  <a:srgbClr val="3B527B"/>
                </a:solidFill>
              </a:defRPr>
            </a:lvl1pPr>
            <a:lvl2pPr indent="-228600" lvl="1" marL="914400" algn="l">
              <a:lnSpc>
                <a:spcPct val="90000"/>
              </a:lnSpc>
              <a:spcBef>
                <a:spcPts val="400"/>
              </a:spcBef>
              <a:spcAft>
                <a:spcPts val="0"/>
              </a:spcAft>
              <a:buSzPts val="1500"/>
              <a:buNone/>
              <a:defRPr sz="1500">
                <a:solidFill>
                  <a:srgbClr val="898989"/>
                </a:solidFill>
              </a:defRPr>
            </a:lvl2pPr>
            <a:lvl3pPr indent="-228600" lvl="2" marL="1371600" algn="l">
              <a:lnSpc>
                <a:spcPct val="90000"/>
              </a:lnSpc>
              <a:spcBef>
                <a:spcPts val="400"/>
              </a:spcBef>
              <a:spcAft>
                <a:spcPts val="0"/>
              </a:spcAft>
              <a:buSzPts val="1400"/>
              <a:buNone/>
              <a:defRPr sz="1400">
                <a:solidFill>
                  <a:srgbClr val="898989"/>
                </a:solidFill>
              </a:defRPr>
            </a:lvl3pPr>
            <a:lvl4pPr indent="-228600" lvl="3" marL="1828800" algn="l">
              <a:lnSpc>
                <a:spcPct val="90000"/>
              </a:lnSpc>
              <a:spcBef>
                <a:spcPts val="400"/>
              </a:spcBef>
              <a:spcAft>
                <a:spcPts val="0"/>
              </a:spcAft>
              <a:buSzPts val="1200"/>
              <a:buNone/>
              <a:defRPr sz="1200">
                <a:solidFill>
                  <a:srgbClr val="898989"/>
                </a:solidFill>
              </a:defRPr>
            </a:lvl4pPr>
            <a:lvl5pPr indent="-228600" lvl="4" marL="2286000" algn="l">
              <a:lnSpc>
                <a:spcPct val="90000"/>
              </a:lnSpc>
              <a:spcBef>
                <a:spcPts val="400"/>
              </a:spcBef>
              <a:spcAft>
                <a:spcPts val="0"/>
              </a:spcAft>
              <a:buSzPts val="1200"/>
              <a:buNone/>
              <a:defRPr sz="1200">
                <a:solidFill>
                  <a:srgbClr val="898989"/>
                </a:solidFill>
              </a:defRPr>
            </a:lvl5pPr>
            <a:lvl6pPr indent="-228600" lvl="5" marL="2743200" algn="l">
              <a:lnSpc>
                <a:spcPct val="90000"/>
              </a:lnSpc>
              <a:spcBef>
                <a:spcPts val="400"/>
              </a:spcBef>
              <a:spcAft>
                <a:spcPts val="0"/>
              </a:spcAft>
              <a:buClr>
                <a:srgbClr val="898989"/>
              </a:buClr>
              <a:buSzPts val="1200"/>
              <a:buNone/>
              <a:defRPr sz="1200">
                <a:solidFill>
                  <a:srgbClr val="898989"/>
                </a:solidFill>
              </a:defRPr>
            </a:lvl6pPr>
            <a:lvl7pPr indent="-228600" lvl="6" marL="3200400" algn="l">
              <a:lnSpc>
                <a:spcPct val="90000"/>
              </a:lnSpc>
              <a:spcBef>
                <a:spcPts val="400"/>
              </a:spcBef>
              <a:spcAft>
                <a:spcPts val="0"/>
              </a:spcAft>
              <a:buClr>
                <a:srgbClr val="898989"/>
              </a:buClr>
              <a:buSzPts val="1200"/>
              <a:buNone/>
              <a:defRPr sz="1200">
                <a:solidFill>
                  <a:srgbClr val="898989"/>
                </a:solidFill>
              </a:defRPr>
            </a:lvl7pPr>
            <a:lvl8pPr indent="-228600" lvl="7" marL="3657600" algn="l">
              <a:lnSpc>
                <a:spcPct val="90000"/>
              </a:lnSpc>
              <a:spcBef>
                <a:spcPts val="400"/>
              </a:spcBef>
              <a:spcAft>
                <a:spcPts val="0"/>
              </a:spcAft>
              <a:buClr>
                <a:srgbClr val="898989"/>
              </a:buClr>
              <a:buSzPts val="1200"/>
              <a:buNone/>
              <a:defRPr sz="1200">
                <a:solidFill>
                  <a:srgbClr val="898989"/>
                </a:solidFill>
              </a:defRPr>
            </a:lvl8pPr>
            <a:lvl9pPr indent="-228600" lvl="8" marL="4114800" algn="l">
              <a:lnSpc>
                <a:spcPct val="90000"/>
              </a:lnSpc>
              <a:spcBef>
                <a:spcPts val="400"/>
              </a:spcBef>
              <a:spcAft>
                <a:spcPts val="0"/>
              </a:spcAft>
              <a:buClr>
                <a:srgbClr val="898989"/>
              </a:buClr>
              <a:buSzPts val="1200"/>
              <a:buNone/>
              <a:defRPr sz="1200">
                <a:solidFill>
                  <a:srgbClr val="898989"/>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14"/>
          <p:cNvSpPr txBox="1"/>
          <p:nvPr>
            <p:ph idx="1" type="body"/>
          </p:nvPr>
        </p:nvSpPr>
        <p:spPr>
          <a:xfrm>
            <a:off x="560344" y="1044723"/>
            <a:ext cx="39546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14"/>
          <p:cNvSpPr txBox="1"/>
          <p:nvPr>
            <p:ph idx="2" type="body"/>
          </p:nvPr>
        </p:nvSpPr>
        <p:spPr>
          <a:xfrm>
            <a:off x="4629150" y="1044723"/>
            <a:ext cx="38862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14"/>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sp>
        <p:nvSpPr>
          <p:cNvPr id="41" name="Google Shape;41;p15"/>
          <p:cNvSpPr txBox="1"/>
          <p:nvPr>
            <p:ph idx="1" type="body"/>
          </p:nvPr>
        </p:nvSpPr>
        <p:spPr>
          <a:xfrm>
            <a:off x="560344" y="1070099"/>
            <a:ext cx="39378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15"/>
          <p:cNvSpPr txBox="1"/>
          <p:nvPr>
            <p:ph idx="2" type="body"/>
          </p:nvPr>
        </p:nvSpPr>
        <p:spPr>
          <a:xfrm>
            <a:off x="560344" y="1749751"/>
            <a:ext cx="39378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15"/>
          <p:cNvSpPr txBox="1"/>
          <p:nvPr>
            <p:ph idx="3" type="body"/>
          </p:nvPr>
        </p:nvSpPr>
        <p:spPr>
          <a:xfrm>
            <a:off x="4629150" y="1070099"/>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4" name="Google Shape;44;p15"/>
          <p:cNvSpPr txBox="1"/>
          <p:nvPr>
            <p:ph idx="4" type="body"/>
          </p:nvPr>
        </p:nvSpPr>
        <p:spPr>
          <a:xfrm>
            <a:off x="4629150" y="1749751"/>
            <a:ext cx="38874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15"/>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16"/>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8" name="Shape 48"/>
        <p:cNvGrpSpPr/>
        <p:nvPr/>
      </p:nvGrpSpPr>
      <p:grpSpPr>
        <a:xfrm>
          <a:off x="0" y="0"/>
          <a:ext cx="0" cy="0"/>
          <a:chOff x="0" y="0"/>
          <a:chExt cx="0" cy="0"/>
        </a:xfrm>
      </p:grpSpPr>
      <p:pic>
        <p:nvPicPr>
          <p:cNvPr id="49" name="Google Shape;49;p17"/>
          <p:cNvPicPr preferRelativeResize="0"/>
          <p:nvPr/>
        </p:nvPicPr>
        <p:blipFill rotWithShape="1">
          <a:blip r:embed="rId2">
            <a:alphaModFix/>
          </a:blip>
          <a:srcRect b="0" l="0" r="0" t="0"/>
          <a:stretch/>
        </p:blipFill>
        <p:spPr>
          <a:xfrm>
            <a:off x="525780" y="4625556"/>
            <a:ext cx="1854046" cy="400615"/>
          </a:xfrm>
          <a:prstGeom prst="rect">
            <a:avLst/>
          </a:prstGeom>
          <a:noFill/>
          <a:ln>
            <a:noFill/>
          </a:ln>
        </p:spPr>
      </p:pic>
      <p:pic>
        <p:nvPicPr>
          <p:cNvPr descr="Icon&#10;&#10;Description automatically generated" id="50" name="Google Shape;50;p17"/>
          <p:cNvPicPr preferRelativeResize="0"/>
          <p:nvPr/>
        </p:nvPicPr>
        <p:blipFill rotWithShape="1">
          <a:blip r:embed="rId3">
            <a:alphaModFix/>
          </a:blip>
          <a:srcRect b="0" l="0" r="0" t="0"/>
          <a:stretch/>
        </p:blipFill>
        <p:spPr>
          <a:xfrm>
            <a:off x="7087301" y="4680762"/>
            <a:ext cx="1530918" cy="29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8"/>
          <p:cNvSpPr txBox="1"/>
          <p:nvPr>
            <p:ph idx="1" type="body"/>
          </p:nvPr>
        </p:nvSpPr>
        <p:spPr>
          <a:xfrm>
            <a:off x="3717421" y="335407"/>
            <a:ext cx="4799100" cy="43113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SzPts val="2400"/>
              <a:buChar char="•"/>
              <a:defRPr sz="2400"/>
            </a:lvl1pPr>
            <a:lvl2pPr indent="-361950" lvl="1" marL="914400" algn="l">
              <a:lnSpc>
                <a:spcPct val="90000"/>
              </a:lnSpc>
              <a:spcBef>
                <a:spcPts val="400"/>
              </a:spcBef>
              <a:spcAft>
                <a:spcPts val="0"/>
              </a:spcAft>
              <a:buSzPts val="2100"/>
              <a:buChar char="•"/>
              <a:defRPr sz="2100"/>
            </a:lvl2pPr>
            <a:lvl3pPr indent="-342900" lvl="2" marL="1371600" algn="l">
              <a:lnSpc>
                <a:spcPct val="90000"/>
              </a:lnSpc>
              <a:spcBef>
                <a:spcPts val="400"/>
              </a:spcBef>
              <a:spcAft>
                <a:spcPts val="0"/>
              </a:spcAft>
              <a:buSzPts val="1800"/>
              <a:buChar char="•"/>
              <a:defRPr sz="1800"/>
            </a:lvl3pPr>
            <a:lvl4pPr indent="-323850" lvl="3" marL="1828800" algn="l">
              <a:lnSpc>
                <a:spcPct val="90000"/>
              </a:lnSpc>
              <a:spcBef>
                <a:spcPts val="400"/>
              </a:spcBef>
              <a:spcAft>
                <a:spcPts val="0"/>
              </a:spcAft>
              <a:buSzPts val="1500"/>
              <a:buChar char="•"/>
              <a:defRPr sz="1500"/>
            </a:lvl4pPr>
            <a:lvl5pPr indent="-323850" lvl="4" marL="2286000" algn="l">
              <a:lnSpc>
                <a:spcPct val="90000"/>
              </a:lnSpc>
              <a:spcBef>
                <a:spcPts val="400"/>
              </a:spcBef>
              <a:spcAft>
                <a:spcPts val="0"/>
              </a:spcAft>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3" name="Google Shape;53;p18"/>
          <p:cNvSpPr txBox="1"/>
          <p:nvPr>
            <p:ph idx="2" type="body"/>
          </p:nvPr>
        </p:nvSpPr>
        <p:spPr>
          <a:xfrm>
            <a:off x="560344" y="1442102"/>
            <a:ext cx="3018600" cy="3204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4" name="Google Shape;54;p18"/>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5B7FBF"/>
              </a:buClr>
              <a:buSzPts val="3300"/>
              <a:buFont typeface="PT Sans Narrow"/>
              <a:buNone/>
              <a:defRPr b="1" i="0" sz="3300" u="none" cap="none" strike="noStrike">
                <a:solidFill>
                  <a:srgbClr val="5B7FBF"/>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F0800E"/>
              </a:buClr>
              <a:buSzPts val="2100"/>
              <a:buFont typeface="Arial"/>
              <a:buChar char="•"/>
              <a:defRPr b="0" i="0" sz="2100" u="none" cap="none" strike="noStrike">
                <a:solidFill>
                  <a:srgbClr val="0C0C0C"/>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accent2"/>
              </a:buClr>
              <a:buSzPts val="1800"/>
              <a:buFont typeface="Arial"/>
              <a:buChar char="•"/>
              <a:defRPr b="0" i="0" sz="1800" u="none" cap="none" strike="noStrike">
                <a:solidFill>
                  <a:srgbClr val="0C0C0C"/>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accent2"/>
              </a:buClr>
              <a:buSzPts val="1500"/>
              <a:buFont typeface="Arial"/>
              <a:buChar char="•"/>
              <a:defRPr b="0" i="0" sz="1500" u="none" cap="none" strike="noStrike">
                <a:solidFill>
                  <a:srgbClr val="0C0C0C"/>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rgbClr val="0C0C0C"/>
                </a:solidFill>
                <a:latin typeface="Calibri"/>
                <a:ea typeface="Calibri"/>
                <a:cs typeface="Calibri"/>
                <a:sym typeface="Calibri"/>
              </a:defRPr>
            </a:lvl4pPr>
            <a:lvl5pPr indent="-317500" lvl="4" marL="2286000" marR="0" rtl="0" algn="l">
              <a:lnSpc>
                <a:spcPct val="90000"/>
              </a:lnSpc>
              <a:spcBef>
                <a:spcPts val="400"/>
              </a:spcBef>
              <a:spcAft>
                <a:spcPts val="0"/>
              </a:spcAft>
              <a:buClr>
                <a:srgbClr val="F0800E"/>
              </a:buClr>
              <a:buSzPts val="1400"/>
              <a:buFont typeface="Arial"/>
              <a:buChar char="•"/>
              <a:defRPr b="0" i="0" sz="1400" u="none" cap="none" strike="noStrike">
                <a:solidFill>
                  <a:srgbClr val="0C0C0C"/>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8" name="Google Shape;8;p9"/>
          <p:cNvGrpSpPr/>
          <p:nvPr/>
        </p:nvGrpSpPr>
        <p:grpSpPr>
          <a:xfrm>
            <a:off x="57287" y="392407"/>
            <a:ext cx="128615" cy="450530"/>
            <a:chOff x="5434149" y="2046369"/>
            <a:chExt cx="548700" cy="848136"/>
          </a:xfrm>
        </p:grpSpPr>
        <p:cxnSp>
          <p:nvCxnSpPr>
            <p:cNvPr id="9" name="Google Shape;9;p9"/>
            <p:cNvCxnSpPr/>
            <p:nvPr/>
          </p:nvCxnSpPr>
          <p:spPr>
            <a:xfrm flipH="1" rot="10800000">
              <a:off x="5434149" y="2046369"/>
              <a:ext cx="548700" cy="156900"/>
            </a:xfrm>
            <a:prstGeom prst="straightConnector1">
              <a:avLst/>
            </a:prstGeom>
            <a:noFill/>
            <a:ln cap="rnd" cmpd="sng" w="127000">
              <a:solidFill>
                <a:schemeClr val="accent2"/>
              </a:solidFill>
              <a:prstDash val="solid"/>
              <a:miter lim="800000"/>
              <a:headEnd len="sm" w="sm" type="none"/>
              <a:tailEnd len="sm" w="sm" type="none"/>
            </a:ln>
          </p:spPr>
        </p:cxnSp>
        <p:cxnSp>
          <p:nvCxnSpPr>
            <p:cNvPr id="10" name="Google Shape;10;p9"/>
            <p:cNvCxnSpPr/>
            <p:nvPr/>
          </p:nvCxnSpPr>
          <p:spPr>
            <a:xfrm>
              <a:off x="5434149" y="2456150"/>
              <a:ext cx="548700" cy="0"/>
            </a:xfrm>
            <a:prstGeom prst="straightConnector1">
              <a:avLst/>
            </a:prstGeom>
            <a:noFill/>
            <a:ln cap="rnd" cmpd="sng" w="127000">
              <a:solidFill>
                <a:schemeClr val="accent2"/>
              </a:solidFill>
              <a:prstDash val="solid"/>
              <a:miter lim="800000"/>
              <a:headEnd len="sm" w="sm" type="none"/>
              <a:tailEnd len="sm" w="sm" type="none"/>
            </a:ln>
          </p:spPr>
        </p:cxnSp>
        <p:cxnSp>
          <p:nvCxnSpPr>
            <p:cNvPr id="11" name="Google Shape;11;p9"/>
            <p:cNvCxnSpPr/>
            <p:nvPr/>
          </p:nvCxnSpPr>
          <p:spPr>
            <a:xfrm>
              <a:off x="5434149" y="2737605"/>
              <a:ext cx="548700" cy="156900"/>
            </a:xfrm>
            <a:prstGeom prst="straightConnector1">
              <a:avLst/>
            </a:prstGeom>
            <a:noFill/>
            <a:ln cap="rnd" cmpd="sng" w="127000">
              <a:solidFill>
                <a:schemeClr val="accent2"/>
              </a:solidFill>
              <a:prstDash val="solid"/>
              <a:miter lim="800000"/>
              <a:headEnd len="sm" w="sm" type="none"/>
              <a:tailEnd len="sm" w="sm" type="none"/>
            </a:ln>
          </p:spPr>
        </p:cxnSp>
      </p:grpSp>
      <p:pic>
        <p:nvPicPr>
          <p:cNvPr id="12" name="Google Shape;12;p9"/>
          <p:cNvPicPr preferRelativeResize="0"/>
          <p:nvPr/>
        </p:nvPicPr>
        <p:blipFill rotWithShape="1">
          <a:blip r:embed="rId1">
            <a:alphaModFix/>
          </a:blip>
          <a:srcRect b="0" l="0" r="0" t="0"/>
          <a:stretch/>
        </p:blipFill>
        <p:spPr>
          <a:xfrm>
            <a:off x="525780" y="4625556"/>
            <a:ext cx="1854046" cy="400615"/>
          </a:xfrm>
          <a:prstGeom prst="rect">
            <a:avLst/>
          </a:prstGeom>
          <a:noFill/>
          <a:ln>
            <a:noFill/>
          </a:ln>
        </p:spPr>
      </p:pic>
      <p:pic>
        <p:nvPicPr>
          <p:cNvPr descr="Icon&#10;&#10;Description automatically generated" id="13" name="Google Shape;13;p9"/>
          <p:cNvPicPr preferRelativeResize="0"/>
          <p:nvPr/>
        </p:nvPicPr>
        <p:blipFill rotWithShape="1">
          <a:blip r:embed="rId2">
            <a:alphaModFix/>
          </a:blip>
          <a:srcRect b="0" l="0" r="0" t="0"/>
          <a:stretch/>
        </p:blipFill>
        <p:spPr>
          <a:xfrm>
            <a:off x="7087301" y="4680762"/>
            <a:ext cx="1530918" cy="290200"/>
          </a:xfrm>
          <a:prstGeom prst="rect">
            <a:avLst/>
          </a:prstGeom>
          <a:noFill/>
          <a:ln>
            <a:noFill/>
          </a:ln>
        </p:spPr>
      </p:pic>
      <p:sp>
        <p:nvSpPr>
          <p:cNvPr id="14" name="Google Shape;14;p9"/>
          <p:cNvSpPr/>
          <p:nvPr/>
        </p:nvSpPr>
        <p:spPr>
          <a:xfrm>
            <a:off x="0" y="180690"/>
            <a:ext cx="328500" cy="973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nvSpPr>
        <p:spPr>
          <a:xfrm>
            <a:off x="525780" y="1548184"/>
            <a:ext cx="4466700" cy="16188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000000"/>
              </a:buClr>
              <a:buSzPts val="3300"/>
              <a:buFont typeface="Arial"/>
              <a:buNone/>
            </a:pPr>
            <a:r>
              <a:rPr b="1" i="0" lang="en" sz="3300" u="none" cap="none" strike="noStrike">
                <a:solidFill>
                  <a:srgbClr val="3B527B"/>
                </a:solidFill>
                <a:latin typeface="Calibri"/>
                <a:ea typeface="Calibri"/>
                <a:cs typeface="Calibri"/>
                <a:sym typeface="Calibri"/>
              </a:rPr>
              <a:t>Qui fait partie de mon équipe ?</a:t>
            </a:r>
            <a:endParaRPr b="1" i="0" sz="3300" u="none" cap="none" strike="noStrike">
              <a:solidFill>
                <a:srgbClr val="3B527B"/>
              </a:solidFill>
              <a:latin typeface="Calibri"/>
              <a:ea typeface="Calibri"/>
              <a:cs typeface="Calibri"/>
              <a:sym typeface="Calibri"/>
            </a:endParaRPr>
          </a:p>
        </p:txBody>
      </p:sp>
      <p:sp>
        <p:nvSpPr>
          <p:cNvPr id="79" name="Google Shape;79;p1"/>
          <p:cNvSpPr txBox="1"/>
          <p:nvPr/>
        </p:nvSpPr>
        <p:spPr>
          <a:xfrm>
            <a:off x="525780" y="3321647"/>
            <a:ext cx="4466700" cy="11328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rgbClr val="000000"/>
              </a:buClr>
              <a:buSzPts val="2400"/>
              <a:buFont typeface="Arial"/>
              <a:buNone/>
            </a:pPr>
            <a:r>
              <a:rPr b="0" i="0" lang="en" sz="2400" u="none" cap="none" strike="noStrike">
                <a:solidFill>
                  <a:srgbClr val="5B7FBF"/>
                </a:solidFill>
                <a:latin typeface="PT Sans Narrow"/>
                <a:ea typeface="PT Sans Narrow"/>
                <a:cs typeface="PT Sans Narrow"/>
                <a:sym typeface="PT Sans Narrow"/>
              </a:rPr>
              <a:t>Prévenir, réagir</a:t>
            </a:r>
            <a:endParaRPr b="0" i="0" sz="2400" u="none" cap="none" strike="noStrike">
              <a:solidFill>
                <a:srgbClr val="5B7FBF"/>
              </a:solidFill>
              <a:latin typeface="PT Sans Narrow"/>
              <a:ea typeface="PT Sans Narrow"/>
              <a:cs typeface="PT Sans Narrow"/>
              <a:sym typeface="PT Sans Narrow"/>
            </a:endParaRPr>
          </a:p>
          <a:p>
            <a:pPr indent="0" lvl="0" marL="0" marR="0" rtl="0" algn="l">
              <a:lnSpc>
                <a:spcPct val="90000"/>
              </a:lnSpc>
              <a:spcBef>
                <a:spcPts val="800"/>
              </a:spcBef>
              <a:spcAft>
                <a:spcPts val="0"/>
              </a:spcAft>
              <a:buClr>
                <a:srgbClr val="000000"/>
              </a:buClr>
              <a:buSzPts val="2400"/>
              <a:buFont typeface="Arial"/>
              <a:buNone/>
            </a:pPr>
            <a:r>
              <a:rPr b="0" i="0" lang="en" sz="2400" u="none" cap="none" strike="noStrike">
                <a:solidFill>
                  <a:srgbClr val="5B7FBF"/>
                </a:solidFill>
                <a:latin typeface="PT Sans Narrow"/>
                <a:ea typeface="PT Sans Narrow"/>
                <a:cs typeface="PT Sans Narrow"/>
                <a:sym typeface="PT Sans Narrow"/>
              </a:rPr>
              <a:t>11-13 ans, 14-18 ans</a:t>
            </a:r>
            <a:endParaRPr b="0" i="0" sz="2400" u="none" cap="none" strike="noStrike">
              <a:solidFill>
                <a:srgbClr val="5B7FBF"/>
              </a:solidFill>
              <a:latin typeface="PT Sans Narrow"/>
              <a:ea typeface="PT Sans Narrow"/>
              <a:cs typeface="PT Sans Narrow"/>
              <a:sym typeface="PT Sans Narrow"/>
            </a:endParaRPr>
          </a:p>
        </p:txBody>
      </p:sp>
      <p:pic>
        <p:nvPicPr>
          <p:cNvPr id="80" name="Google Shape;80;p1"/>
          <p:cNvPicPr preferRelativeResize="0"/>
          <p:nvPr/>
        </p:nvPicPr>
        <p:blipFill rotWithShape="1">
          <a:blip r:embed="rId3">
            <a:alphaModFix/>
          </a:blip>
          <a:srcRect b="0" l="0" r="0" t="0"/>
          <a:stretch/>
        </p:blipFill>
        <p:spPr>
          <a:xfrm>
            <a:off x="5573501" y="1390149"/>
            <a:ext cx="2887026" cy="2887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Qui est dans mon équipe ?</a:t>
            </a:r>
            <a:endParaRPr/>
          </a:p>
        </p:txBody>
      </p:sp>
      <p:sp>
        <p:nvSpPr>
          <p:cNvPr id="86" name="Google Shape;86;p2"/>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100"/>
              <a:buNone/>
            </a:pPr>
            <a:r>
              <a:rPr lang="en"/>
              <a:t>Durée : </a:t>
            </a:r>
            <a:r>
              <a:rPr b="1" lang="en"/>
              <a:t>25 minutes</a:t>
            </a:r>
            <a:endParaRPr b="1"/>
          </a:p>
          <a:p>
            <a:pPr indent="0" lvl="0" marL="0" rtl="0" algn="l">
              <a:lnSpc>
                <a:spcPct val="90000"/>
              </a:lnSpc>
              <a:spcBef>
                <a:spcPts val="800"/>
              </a:spcBef>
              <a:spcAft>
                <a:spcPts val="0"/>
              </a:spcAft>
              <a:buSzPts val="2100"/>
              <a:buNone/>
            </a:pPr>
            <a:r>
              <a:rPr lang="en"/>
              <a:t>Résultats de l'apprentissage :</a:t>
            </a:r>
            <a:endParaRPr/>
          </a:p>
          <a:p>
            <a:pPr indent="0" lvl="0" marL="0" rtl="0" algn="l">
              <a:lnSpc>
                <a:spcPct val="90000"/>
              </a:lnSpc>
              <a:spcBef>
                <a:spcPts val="800"/>
              </a:spcBef>
              <a:spcAft>
                <a:spcPts val="0"/>
              </a:spcAft>
              <a:buSzPts val="2100"/>
              <a:buNone/>
            </a:pPr>
            <a:r>
              <a:rPr b="1" lang="en"/>
              <a:t>Les apprenants seront capables de :</a:t>
            </a:r>
            <a:endParaRPr b="1"/>
          </a:p>
          <a:p>
            <a:pPr indent="-361950" lvl="0" marL="457200" rtl="0" algn="l">
              <a:lnSpc>
                <a:spcPct val="90000"/>
              </a:lnSpc>
              <a:spcBef>
                <a:spcPts val="800"/>
              </a:spcBef>
              <a:spcAft>
                <a:spcPts val="0"/>
              </a:spcAft>
              <a:buSzPts val="2100"/>
              <a:buChar char="•"/>
            </a:pPr>
            <a:r>
              <a:rPr b="1" lang="en"/>
              <a:t>Identifier les membres clés de la communauté qui peuvent apporter leur soutien en cas de problèmes de cyberintimidation.</a:t>
            </a:r>
            <a:endParaRPr b="1"/>
          </a:p>
          <a:p>
            <a:pPr indent="0" lvl="0" marL="0" rtl="0" algn="l">
              <a:lnSpc>
                <a:spcPct val="90000"/>
              </a:lnSpc>
              <a:spcBef>
                <a:spcPts val="800"/>
              </a:spcBef>
              <a:spcAft>
                <a:spcPts val="0"/>
              </a:spcAft>
              <a:buSzPts val="2100"/>
              <a:buNone/>
            </a:pPr>
            <a:r>
              <a:rPr lang="en"/>
              <a:t>Vocabulaire clé : </a:t>
            </a:r>
            <a:r>
              <a:rPr b="1" lang="en"/>
              <a:t>communauté, soutien, assistance, attitude positive, responsabilité, confiance, réaction.</a:t>
            </a:r>
            <a:endParaRPr b="1"/>
          </a:p>
          <a:p>
            <a:pPr indent="0" lvl="0" marL="0" rtl="0" algn="l">
              <a:lnSpc>
                <a:spcPct val="90000"/>
              </a:lnSpc>
              <a:spcBef>
                <a:spcPts val="800"/>
              </a:spcBef>
              <a:spcAft>
                <a:spcPts val="0"/>
              </a:spcAft>
              <a:buSzPts val="2100"/>
              <a:buNone/>
            </a:pPr>
            <a:r>
              <a:rPr lang="en"/>
              <a:t>Ressources : </a:t>
            </a:r>
            <a:r>
              <a:rPr b="1" lang="en"/>
              <a:t>Feuille de travail Cercles d'action (diapositive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Questions clés</a:t>
            </a:r>
            <a:endParaRPr/>
          </a:p>
        </p:txBody>
      </p:sp>
      <p:sp>
        <p:nvSpPr>
          <p:cNvPr id="92" name="Google Shape;92;p3"/>
          <p:cNvSpPr txBox="1"/>
          <p:nvPr>
            <p:ph idx="1" type="body"/>
          </p:nvPr>
        </p:nvSpPr>
        <p:spPr>
          <a:xfrm>
            <a:off x="560344" y="945007"/>
            <a:ext cx="8023200" cy="3588000"/>
          </a:xfrm>
          <a:prstGeom prst="rect">
            <a:avLst/>
          </a:prstGeom>
          <a:noFill/>
          <a:ln>
            <a:noFill/>
          </a:ln>
        </p:spPr>
        <p:txBody>
          <a:bodyPr anchorCtr="0" anchor="t" bIns="34275" lIns="68575" spcFirstLastPara="1" rIns="68575" wrap="square" tIns="34275">
            <a:normAutofit fontScale="85000" lnSpcReduction="20000"/>
          </a:bodyPr>
          <a:lstStyle/>
          <a:p>
            <a:pPr indent="-351948" lvl="0" marL="457200" rtl="0" algn="l">
              <a:lnSpc>
                <a:spcPct val="90000"/>
              </a:lnSpc>
              <a:spcBef>
                <a:spcPts val="800"/>
              </a:spcBef>
              <a:spcAft>
                <a:spcPts val="0"/>
              </a:spcAft>
              <a:buSzPct val="100000"/>
              <a:buChar char="•"/>
            </a:pPr>
            <a:r>
              <a:rPr lang="en"/>
              <a:t>Si vous aviez un problème, vers qui vous tourneriez-vous...</a:t>
            </a:r>
            <a:endParaRPr/>
          </a:p>
          <a:p>
            <a:pPr indent="-334326" lvl="1" marL="914400" rtl="0" algn="l">
              <a:lnSpc>
                <a:spcPct val="90000"/>
              </a:lnSpc>
              <a:spcBef>
                <a:spcPts val="0"/>
              </a:spcBef>
              <a:spcAft>
                <a:spcPts val="0"/>
              </a:spcAft>
              <a:buSzPct val="100000"/>
              <a:buChar char="•"/>
            </a:pPr>
            <a:r>
              <a:rPr lang="en"/>
              <a:t>...dans l'école ?</a:t>
            </a:r>
            <a:endParaRPr/>
          </a:p>
          <a:p>
            <a:pPr indent="-334326" lvl="1" marL="914400" rtl="0" algn="l">
              <a:lnSpc>
                <a:spcPct val="90000"/>
              </a:lnSpc>
              <a:spcBef>
                <a:spcPts val="0"/>
              </a:spcBef>
              <a:spcAft>
                <a:spcPts val="0"/>
              </a:spcAft>
              <a:buSzPct val="100000"/>
              <a:buChar char="•"/>
            </a:pPr>
            <a:r>
              <a:rPr lang="en"/>
              <a:t>...en dehors de l'école ?</a:t>
            </a:r>
            <a:endParaRPr/>
          </a:p>
          <a:p>
            <a:pPr indent="-334326" lvl="1" marL="914400" rtl="0" algn="l">
              <a:lnSpc>
                <a:spcPct val="90000"/>
              </a:lnSpc>
              <a:spcBef>
                <a:spcPts val="0"/>
              </a:spcBef>
              <a:spcAft>
                <a:spcPts val="0"/>
              </a:spcAft>
              <a:buSzPct val="100000"/>
              <a:buChar char="•"/>
            </a:pPr>
            <a:r>
              <a:rPr lang="en"/>
              <a:t>...en ligne ?</a:t>
            </a:r>
            <a:endParaRPr/>
          </a:p>
          <a:p>
            <a:pPr indent="-351948" lvl="0" marL="457200" rtl="0" algn="l">
              <a:lnSpc>
                <a:spcPct val="90000"/>
              </a:lnSpc>
              <a:spcBef>
                <a:spcPts val="0"/>
              </a:spcBef>
              <a:spcAft>
                <a:spcPts val="0"/>
              </a:spcAft>
              <a:buSzPct val="100000"/>
              <a:buChar char="•"/>
            </a:pPr>
            <a:r>
              <a:rPr lang="en"/>
              <a:t>À qui demanderais-tu de l'aide si tu étais victime de cyberintimidation ?</a:t>
            </a:r>
            <a:endParaRPr/>
          </a:p>
          <a:p>
            <a:pPr indent="-334326" lvl="1" marL="914400" rtl="0" algn="l">
              <a:lnSpc>
                <a:spcPct val="90000"/>
              </a:lnSpc>
              <a:spcBef>
                <a:spcPts val="0"/>
              </a:spcBef>
              <a:spcAft>
                <a:spcPts val="0"/>
              </a:spcAft>
              <a:buSzPct val="100000"/>
              <a:buChar char="•"/>
            </a:pPr>
            <a:r>
              <a:rPr lang="en"/>
              <a:t>Pourquoi ?</a:t>
            </a:r>
            <a:endParaRPr/>
          </a:p>
          <a:p>
            <a:pPr indent="-351948" lvl="0" marL="457200" rtl="0" algn="l">
              <a:lnSpc>
                <a:spcPct val="90000"/>
              </a:lnSpc>
              <a:spcBef>
                <a:spcPts val="0"/>
              </a:spcBef>
              <a:spcAft>
                <a:spcPts val="0"/>
              </a:spcAft>
              <a:buSzPct val="100000"/>
              <a:buChar char="•"/>
            </a:pPr>
            <a:r>
              <a:rPr lang="en"/>
              <a:t>Quelles actions attendez-vous d'eux ?</a:t>
            </a:r>
            <a:endParaRPr/>
          </a:p>
          <a:p>
            <a:pPr indent="-351948" lvl="0" marL="457200" rtl="0" algn="l">
              <a:lnSpc>
                <a:spcPct val="90000"/>
              </a:lnSpc>
              <a:spcBef>
                <a:spcPts val="0"/>
              </a:spcBef>
              <a:spcAft>
                <a:spcPts val="0"/>
              </a:spcAft>
              <a:buSzPct val="100000"/>
              <a:buChar char="•"/>
            </a:pPr>
            <a:r>
              <a:rPr lang="en"/>
              <a:t>À qui demanderais-tu de l'aide si quelqu'un d'autre était victime de cyberintimidation ?</a:t>
            </a:r>
            <a:endParaRPr/>
          </a:p>
          <a:p>
            <a:pPr indent="-334326" lvl="1" marL="914400" rtl="0" algn="l">
              <a:lnSpc>
                <a:spcPct val="90000"/>
              </a:lnSpc>
              <a:spcBef>
                <a:spcPts val="0"/>
              </a:spcBef>
              <a:spcAft>
                <a:spcPts val="0"/>
              </a:spcAft>
              <a:buSzPct val="100000"/>
              <a:buChar char="•"/>
            </a:pPr>
            <a:r>
              <a:rPr lang="en"/>
              <a:t>Pourquoi ?</a:t>
            </a:r>
            <a:endParaRPr/>
          </a:p>
          <a:p>
            <a:pPr indent="-351948" lvl="0" marL="457200" rtl="0" algn="l">
              <a:lnSpc>
                <a:spcPct val="90000"/>
              </a:lnSpc>
              <a:spcBef>
                <a:spcPts val="0"/>
              </a:spcBef>
              <a:spcAft>
                <a:spcPts val="0"/>
              </a:spcAft>
              <a:buSzPct val="100000"/>
              <a:buChar char="•"/>
            </a:pPr>
            <a:r>
              <a:rPr lang="en"/>
              <a:t>Quelles actions attendez-vous d'eux ?</a:t>
            </a:r>
            <a:endParaRPr/>
          </a:p>
          <a:p>
            <a:pPr indent="-351948" lvl="0" marL="457200" rtl="0" algn="l">
              <a:lnSpc>
                <a:spcPct val="90000"/>
              </a:lnSpc>
              <a:spcBef>
                <a:spcPts val="0"/>
              </a:spcBef>
              <a:spcAft>
                <a:spcPts val="0"/>
              </a:spcAft>
              <a:buSzPct val="100000"/>
              <a:buChar char="•"/>
            </a:pPr>
            <a:r>
              <a:rPr lang="en"/>
              <a:t>Quels membres de votre communauté pourraient aider à prévenir la cyberintimidation ?</a:t>
            </a:r>
            <a:endParaRPr/>
          </a:p>
          <a:p>
            <a:pPr indent="-351948" lvl="0" marL="457200" rtl="0" algn="l">
              <a:lnSpc>
                <a:spcPct val="90000"/>
              </a:lnSpc>
              <a:spcBef>
                <a:spcPts val="0"/>
              </a:spcBef>
              <a:spcAft>
                <a:spcPts val="0"/>
              </a:spcAft>
              <a:buSzPct val="100000"/>
              <a:buChar char="•"/>
            </a:pPr>
            <a:r>
              <a:rPr lang="en"/>
              <a:t>Quelles actions voudriez-vous qu'ils entreprennent ?</a:t>
            </a:r>
            <a:endParaRPr/>
          </a:p>
          <a:p>
            <a:pPr indent="-351948" lvl="0" marL="457200" rtl="0" algn="l">
              <a:lnSpc>
                <a:spcPct val="90000"/>
              </a:lnSpc>
              <a:spcBef>
                <a:spcPts val="0"/>
              </a:spcBef>
              <a:spcAft>
                <a:spcPts val="0"/>
              </a:spcAft>
              <a:buSzPct val="100000"/>
              <a:buChar char="•"/>
            </a:pPr>
            <a:r>
              <a:rPr lang="en"/>
              <a:t>Quel rôle pensez-vous jouer dans votre groupe/communauté pour aider à prévenir ou à répondre à la cyberintimidation ?</a:t>
            </a:r>
            <a:endParaRPr/>
          </a:p>
          <a:p>
            <a:pPr indent="-334326" lvl="1" marL="914400" rtl="0" algn="l">
              <a:lnSpc>
                <a:spcPct val="90000"/>
              </a:lnSpc>
              <a:spcBef>
                <a:spcPts val="0"/>
              </a:spcBef>
              <a:spcAft>
                <a:spcPts val="0"/>
              </a:spcAft>
              <a:buSzPct val="100000"/>
              <a:buChar char="•"/>
            </a:pPr>
            <a:r>
              <a:rPr lang="en"/>
              <a:t>Par exemple, quelqu'un qui intervient directement ou fait de la médiation, quelqu'un qui peut chercher de l'aide pour les autres, quelqu'un qui donne des conseils, quelqu'un qui fait preuve d'empathie et écoute la cible, etc.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sz="2900"/>
              <a:t>Qui peut aider ?</a:t>
            </a:r>
            <a:endParaRPr sz="2900"/>
          </a:p>
        </p:txBody>
      </p:sp>
      <p:sp>
        <p:nvSpPr>
          <p:cNvPr id="98" name="Google Shape;98;p4"/>
          <p:cNvSpPr txBox="1"/>
          <p:nvPr>
            <p:ph idx="1" type="body"/>
          </p:nvPr>
        </p:nvSpPr>
        <p:spPr>
          <a:xfrm>
            <a:off x="560344" y="1315280"/>
            <a:ext cx="3018600" cy="322380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l">
              <a:lnSpc>
                <a:spcPct val="90000"/>
              </a:lnSpc>
              <a:spcBef>
                <a:spcPts val="800"/>
              </a:spcBef>
              <a:spcAft>
                <a:spcPts val="0"/>
              </a:spcAft>
              <a:buSzPct val="58968"/>
              <a:buNone/>
            </a:pPr>
            <a:r>
              <a:rPr b="1" lang="en" sz="2200"/>
              <a:t>Faites une liste des personnes qui pourraient vous aider dans une situation de cyberintimidation.</a:t>
            </a:r>
            <a:endParaRPr b="1" sz="2200"/>
          </a:p>
          <a:p>
            <a:pPr indent="0" lvl="0" marL="0" rtl="0" algn="l">
              <a:lnSpc>
                <a:spcPct val="90000"/>
              </a:lnSpc>
              <a:spcBef>
                <a:spcPts val="800"/>
              </a:spcBef>
              <a:spcAft>
                <a:spcPts val="0"/>
              </a:spcAft>
              <a:buSzPct val="58968"/>
              <a:buNone/>
            </a:pPr>
            <a:r>
              <a:t/>
            </a:r>
            <a:endParaRPr sz="2200"/>
          </a:p>
          <a:p>
            <a:pPr indent="0" lvl="0" marL="0" rtl="0" algn="l">
              <a:lnSpc>
                <a:spcPct val="90000"/>
              </a:lnSpc>
              <a:spcBef>
                <a:spcPts val="800"/>
              </a:spcBef>
              <a:spcAft>
                <a:spcPts val="0"/>
              </a:spcAft>
              <a:buSzPct val="86486"/>
              <a:buNone/>
            </a:pPr>
            <a:r>
              <a:rPr lang="en" sz="1500"/>
              <a:t>Pensez-y :</a:t>
            </a:r>
            <a:endParaRPr sz="1500"/>
          </a:p>
          <a:p>
            <a:pPr indent="-323850" lvl="0" marL="457200" rtl="0" algn="l">
              <a:lnSpc>
                <a:spcPct val="90000"/>
              </a:lnSpc>
              <a:spcBef>
                <a:spcPts val="800"/>
              </a:spcBef>
              <a:spcAft>
                <a:spcPts val="0"/>
              </a:spcAft>
              <a:buSzPct val="108108"/>
              <a:buChar char="●"/>
            </a:pPr>
            <a:r>
              <a:rPr lang="en" sz="1500"/>
              <a:t>Les personnes </a:t>
            </a:r>
            <a:r>
              <a:rPr b="1" lang="en" sz="1500"/>
              <a:t>de l'école </a:t>
            </a:r>
            <a:r>
              <a:rPr lang="en" sz="1500"/>
              <a:t>qui peuvent aider</a:t>
            </a:r>
            <a:endParaRPr sz="1500"/>
          </a:p>
          <a:p>
            <a:pPr indent="-323850" lvl="0" marL="457200" rtl="0" algn="l">
              <a:lnSpc>
                <a:spcPct val="90000"/>
              </a:lnSpc>
              <a:spcBef>
                <a:spcPts val="0"/>
              </a:spcBef>
              <a:spcAft>
                <a:spcPts val="0"/>
              </a:spcAft>
              <a:buSzPct val="108108"/>
              <a:buChar char="●"/>
            </a:pPr>
            <a:r>
              <a:rPr lang="en" sz="1500"/>
              <a:t>Les personnes en </a:t>
            </a:r>
            <a:r>
              <a:rPr b="1" lang="en" sz="1500"/>
              <a:t>dehors de l'école </a:t>
            </a:r>
            <a:r>
              <a:rPr lang="en" sz="1500"/>
              <a:t>qui peuvent aider</a:t>
            </a:r>
            <a:endParaRPr sz="1500"/>
          </a:p>
          <a:p>
            <a:pPr indent="-323850" lvl="0" marL="457200" rtl="0" algn="l">
              <a:lnSpc>
                <a:spcPct val="90000"/>
              </a:lnSpc>
              <a:spcBef>
                <a:spcPts val="0"/>
              </a:spcBef>
              <a:spcAft>
                <a:spcPts val="0"/>
              </a:spcAft>
              <a:buSzPct val="108108"/>
              <a:buChar char="●"/>
            </a:pPr>
            <a:r>
              <a:rPr lang="en" sz="1500"/>
              <a:t>Les personnes </a:t>
            </a:r>
            <a:r>
              <a:rPr b="1" lang="en" sz="1500"/>
              <a:t>en ligne </a:t>
            </a:r>
            <a:r>
              <a:rPr lang="en" sz="1500"/>
              <a:t>qui peuvent vous aider</a:t>
            </a:r>
            <a:endParaRPr sz="1500"/>
          </a:p>
          <a:p>
            <a:pPr indent="-323850" lvl="0" marL="457200" rtl="0" algn="l">
              <a:lnSpc>
                <a:spcPct val="90000"/>
              </a:lnSpc>
              <a:spcBef>
                <a:spcPts val="0"/>
              </a:spcBef>
              <a:spcAft>
                <a:spcPts val="0"/>
              </a:spcAft>
              <a:buSzPct val="108108"/>
              <a:buChar char="●"/>
            </a:pPr>
            <a:r>
              <a:rPr lang="en" sz="1500"/>
              <a:t>Organisations/plans d'action</a:t>
            </a:r>
            <a:endParaRPr sz="1500"/>
          </a:p>
        </p:txBody>
      </p:sp>
      <p:pic>
        <p:nvPicPr>
          <p:cNvPr id="99" name="Google Shape;99;p4"/>
          <p:cNvPicPr preferRelativeResize="0"/>
          <p:nvPr/>
        </p:nvPicPr>
        <p:blipFill rotWithShape="1">
          <a:blip r:embed="rId3">
            <a:alphaModFix/>
          </a:blip>
          <a:srcRect b="0" l="0" r="0" t="0"/>
          <a:stretch/>
        </p:blipFill>
        <p:spPr>
          <a:xfrm>
            <a:off x="4664673" y="1141338"/>
            <a:ext cx="3150876" cy="2791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2900"/>
              <a:t>Cercles d'action</a:t>
            </a:r>
            <a:endParaRPr sz="2900"/>
          </a:p>
        </p:txBody>
      </p:sp>
      <p:sp>
        <p:nvSpPr>
          <p:cNvPr id="105" name="Google Shape;105;p5"/>
          <p:cNvSpPr/>
          <p:nvPr/>
        </p:nvSpPr>
        <p:spPr>
          <a:xfrm>
            <a:off x="2392150" y="436175"/>
            <a:ext cx="4249800" cy="42498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2708016" y="748273"/>
            <a:ext cx="3617700" cy="36177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3023788" y="1067814"/>
            <a:ext cx="2986200" cy="29862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3339655" y="1379912"/>
            <a:ext cx="2354400" cy="23544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3655521" y="1695778"/>
            <a:ext cx="1723200" cy="17232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2900"/>
              <a:t>Cercles d'action</a:t>
            </a:r>
            <a:endParaRPr sz="2900"/>
          </a:p>
        </p:txBody>
      </p:sp>
      <p:sp>
        <p:nvSpPr>
          <p:cNvPr id="115" name="Google Shape;115;p6"/>
          <p:cNvSpPr/>
          <p:nvPr/>
        </p:nvSpPr>
        <p:spPr>
          <a:xfrm>
            <a:off x="2392150" y="436175"/>
            <a:ext cx="4249800" cy="42498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6"/>
          <p:cNvSpPr/>
          <p:nvPr/>
        </p:nvSpPr>
        <p:spPr>
          <a:xfrm>
            <a:off x="2708016" y="748273"/>
            <a:ext cx="3617700" cy="36177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3023788" y="1067814"/>
            <a:ext cx="2986200" cy="29862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a:off x="3339655" y="1379912"/>
            <a:ext cx="2354400" cy="23544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
          <p:cNvSpPr/>
          <p:nvPr/>
        </p:nvSpPr>
        <p:spPr>
          <a:xfrm>
            <a:off x="3655521" y="1695778"/>
            <a:ext cx="1723200" cy="17232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0" name="Google Shape;120;p6"/>
          <p:cNvCxnSpPr/>
          <p:nvPr/>
        </p:nvCxnSpPr>
        <p:spPr>
          <a:xfrm>
            <a:off x="4517050" y="63725"/>
            <a:ext cx="0" cy="5004600"/>
          </a:xfrm>
          <a:prstGeom prst="straightConnector1">
            <a:avLst/>
          </a:prstGeom>
          <a:noFill/>
          <a:ln cap="flat" cmpd="sng" w="38100">
            <a:solidFill>
              <a:srgbClr val="F0800E"/>
            </a:solidFill>
            <a:prstDash val="dash"/>
            <a:round/>
            <a:headEnd len="sm" w="sm" type="none"/>
            <a:tailEnd len="sm" w="sm" type="none"/>
          </a:ln>
        </p:spPr>
      </p:cxnSp>
      <p:sp>
        <p:nvSpPr>
          <p:cNvPr id="121" name="Google Shape;121;p6"/>
          <p:cNvSpPr txBox="1"/>
          <p:nvPr>
            <p:ph idx="1" type="body"/>
          </p:nvPr>
        </p:nvSpPr>
        <p:spPr>
          <a:xfrm>
            <a:off x="247575" y="2084250"/>
            <a:ext cx="1831800" cy="975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100"/>
              <a:buNone/>
            </a:pPr>
            <a:r>
              <a:rPr b="1" lang="en" sz="2200"/>
              <a:t>Prévenir</a:t>
            </a:r>
            <a:endParaRPr b="1" sz="2200"/>
          </a:p>
          <a:p>
            <a:pPr indent="0" lvl="0" marL="0" rtl="0" algn="l">
              <a:lnSpc>
                <a:spcPct val="90000"/>
              </a:lnSpc>
              <a:spcBef>
                <a:spcPts val="800"/>
              </a:spcBef>
              <a:spcAft>
                <a:spcPts val="0"/>
              </a:spcAft>
              <a:buSzPts val="2100"/>
              <a:buNone/>
            </a:pPr>
            <a:r>
              <a:rPr b="1" lang="en" sz="2200"/>
              <a:t>Cyberintimidation</a:t>
            </a:r>
            <a:endParaRPr sz="1500"/>
          </a:p>
        </p:txBody>
      </p:sp>
      <p:sp>
        <p:nvSpPr>
          <p:cNvPr id="122" name="Google Shape;122;p6"/>
          <p:cNvSpPr txBox="1"/>
          <p:nvPr>
            <p:ph idx="1" type="body"/>
          </p:nvPr>
        </p:nvSpPr>
        <p:spPr>
          <a:xfrm>
            <a:off x="6954725" y="2084250"/>
            <a:ext cx="1831800" cy="975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100"/>
              <a:buNone/>
            </a:pPr>
            <a:r>
              <a:rPr b="1" lang="en" sz="2200"/>
              <a:t>Répondre aux</a:t>
            </a:r>
            <a:endParaRPr b="1" sz="2200"/>
          </a:p>
          <a:p>
            <a:pPr indent="0" lvl="0" marL="0" rtl="0" algn="l">
              <a:lnSpc>
                <a:spcPct val="90000"/>
              </a:lnSpc>
              <a:spcBef>
                <a:spcPts val="800"/>
              </a:spcBef>
              <a:spcAft>
                <a:spcPts val="0"/>
              </a:spcAft>
              <a:buSzPts val="2100"/>
              <a:buNone/>
            </a:pPr>
            <a:r>
              <a:rPr b="1" lang="en" sz="2200"/>
              <a:t>Cyberintimidation</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2900"/>
              <a:t>Cercles d'action</a:t>
            </a:r>
            <a:endParaRPr sz="2900"/>
          </a:p>
        </p:txBody>
      </p:sp>
      <p:sp>
        <p:nvSpPr>
          <p:cNvPr id="128" name="Google Shape;128;p7"/>
          <p:cNvSpPr/>
          <p:nvPr/>
        </p:nvSpPr>
        <p:spPr>
          <a:xfrm>
            <a:off x="2392150" y="436175"/>
            <a:ext cx="4249800" cy="42498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7"/>
          <p:cNvSpPr/>
          <p:nvPr/>
        </p:nvSpPr>
        <p:spPr>
          <a:xfrm>
            <a:off x="2708016" y="748273"/>
            <a:ext cx="3617700" cy="36177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7"/>
          <p:cNvSpPr/>
          <p:nvPr/>
        </p:nvSpPr>
        <p:spPr>
          <a:xfrm>
            <a:off x="3023788" y="1067814"/>
            <a:ext cx="2986200" cy="29862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a:off x="3339655" y="1379912"/>
            <a:ext cx="2354400" cy="23544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7"/>
          <p:cNvSpPr/>
          <p:nvPr/>
        </p:nvSpPr>
        <p:spPr>
          <a:xfrm>
            <a:off x="3655521" y="1695778"/>
            <a:ext cx="1723200" cy="17232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3" name="Google Shape;133;p7"/>
          <p:cNvCxnSpPr/>
          <p:nvPr/>
        </p:nvCxnSpPr>
        <p:spPr>
          <a:xfrm>
            <a:off x="4517050" y="63725"/>
            <a:ext cx="0" cy="5004600"/>
          </a:xfrm>
          <a:prstGeom prst="straightConnector1">
            <a:avLst/>
          </a:prstGeom>
          <a:noFill/>
          <a:ln cap="flat" cmpd="sng" w="38100">
            <a:solidFill>
              <a:srgbClr val="F0800E"/>
            </a:solidFill>
            <a:prstDash val="dash"/>
            <a:round/>
            <a:headEnd len="sm" w="sm" type="none"/>
            <a:tailEnd len="sm" w="sm" type="none"/>
          </a:ln>
        </p:spPr>
      </p:cxnSp>
      <p:sp>
        <p:nvSpPr>
          <p:cNvPr id="134" name="Google Shape;134;p7"/>
          <p:cNvSpPr txBox="1"/>
          <p:nvPr>
            <p:ph idx="1" type="body"/>
          </p:nvPr>
        </p:nvSpPr>
        <p:spPr>
          <a:xfrm>
            <a:off x="247575" y="2084250"/>
            <a:ext cx="1831800" cy="975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800"/>
              </a:spcBef>
              <a:spcAft>
                <a:spcPts val="0"/>
              </a:spcAft>
              <a:buSzPts val="2100"/>
              <a:buNone/>
            </a:pPr>
            <a:r>
              <a:rPr b="1" lang="en" sz="2200"/>
              <a:t>Actions en ligne</a:t>
            </a:r>
            <a:endParaRPr sz="1500"/>
          </a:p>
        </p:txBody>
      </p:sp>
      <p:sp>
        <p:nvSpPr>
          <p:cNvPr id="135" name="Google Shape;135;p7"/>
          <p:cNvSpPr txBox="1"/>
          <p:nvPr>
            <p:ph idx="1" type="body"/>
          </p:nvPr>
        </p:nvSpPr>
        <p:spPr>
          <a:xfrm>
            <a:off x="6954725" y="2084250"/>
            <a:ext cx="1831800" cy="975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800"/>
              </a:spcBef>
              <a:spcAft>
                <a:spcPts val="0"/>
              </a:spcAft>
              <a:buSzPts val="2100"/>
              <a:buNone/>
            </a:pPr>
            <a:r>
              <a:rPr b="1" lang="en" sz="2200"/>
              <a:t>Actions hors ligne</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Quel est votre rôle ?</a:t>
            </a:r>
            <a:endParaRPr/>
          </a:p>
        </p:txBody>
      </p:sp>
      <p:sp>
        <p:nvSpPr>
          <p:cNvPr id="141" name="Google Shape;141;p8"/>
          <p:cNvSpPr txBox="1"/>
          <p:nvPr>
            <p:ph idx="1" type="body"/>
          </p:nvPr>
        </p:nvSpPr>
        <p:spPr>
          <a:xfrm>
            <a:off x="560344" y="1422874"/>
            <a:ext cx="3018600" cy="3223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200"/>
              <a:buNone/>
            </a:pPr>
            <a:r>
              <a:rPr lang="en" sz="2000"/>
              <a:t>Comment pouvez-vous aider une personne en situation de cyberintimidation ?</a:t>
            </a:r>
            <a:endParaRPr sz="2000"/>
          </a:p>
          <a:p>
            <a:pPr indent="0" lvl="0" marL="0" rtl="0" algn="l">
              <a:lnSpc>
                <a:spcPct val="90000"/>
              </a:lnSpc>
              <a:spcBef>
                <a:spcPts val="800"/>
              </a:spcBef>
              <a:spcAft>
                <a:spcPts val="0"/>
              </a:spcAft>
              <a:buSzPts val="1200"/>
              <a:buNone/>
            </a:pPr>
            <a:r>
              <a:t/>
            </a:r>
            <a:endParaRPr sz="2000"/>
          </a:p>
          <a:p>
            <a:pPr indent="0" lvl="0" marL="0" rtl="0" algn="l">
              <a:lnSpc>
                <a:spcPct val="90000"/>
              </a:lnSpc>
              <a:spcBef>
                <a:spcPts val="800"/>
              </a:spcBef>
              <a:spcAft>
                <a:spcPts val="0"/>
              </a:spcAft>
              <a:buSzPts val="1200"/>
              <a:buNone/>
            </a:pPr>
            <a:r>
              <a:rPr lang="en" sz="2000"/>
              <a:t>Quelles actions pouvez-vous entreprendre...</a:t>
            </a:r>
            <a:endParaRPr sz="2000"/>
          </a:p>
          <a:p>
            <a:pPr indent="-355600" lvl="0" marL="457200" rtl="0" algn="l">
              <a:lnSpc>
                <a:spcPct val="90000"/>
              </a:lnSpc>
              <a:spcBef>
                <a:spcPts val="800"/>
              </a:spcBef>
              <a:spcAft>
                <a:spcPts val="0"/>
              </a:spcAft>
              <a:buSzPts val="2000"/>
              <a:buChar char="●"/>
            </a:pPr>
            <a:r>
              <a:rPr lang="en" sz="2000"/>
              <a:t>...en ligne ?</a:t>
            </a:r>
            <a:endParaRPr sz="2000"/>
          </a:p>
          <a:p>
            <a:pPr indent="-355600" lvl="0" marL="457200" rtl="0" algn="l">
              <a:lnSpc>
                <a:spcPct val="90000"/>
              </a:lnSpc>
              <a:spcBef>
                <a:spcPts val="0"/>
              </a:spcBef>
              <a:spcAft>
                <a:spcPts val="0"/>
              </a:spcAft>
              <a:buSzPts val="2000"/>
              <a:buChar char="●"/>
            </a:pPr>
            <a:r>
              <a:rPr lang="en" sz="2000"/>
              <a:t>...hors ligne ?</a:t>
            </a:r>
            <a:endParaRPr sz="2000"/>
          </a:p>
        </p:txBody>
      </p:sp>
      <p:pic>
        <p:nvPicPr>
          <p:cNvPr id="142" name="Google Shape;142;p8"/>
          <p:cNvPicPr preferRelativeResize="0"/>
          <p:nvPr/>
        </p:nvPicPr>
        <p:blipFill rotWithShape="1">
          <a:blip r:embed="rId3">
            <a:alphaModFix/>
          </a:blip>
          <a:srcRect b="0" l="0" r="0" t="0"/>
          <a:stretch/>
        </p:blipFill>
        <p:spPr>
          <a:xfrm>
            <a:off x="4855050" y="718000"/>
            <a:ext cx="2918126" cy="343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ID_ACTIONS">
      <a:dk1>
        <a:srgbClr val="181818"/>
      </a:dk1>
      <a:lt1>
        <a:srgbClr val="FFFFFF"/>
      </a:lt1>
      <a:dk2>
        <a:srgbClr val="3B527B"/>
      </a:dk2>
      <a:lt2>
        <a:srgbClr val="CBD6EB"/>
      </a:lt2>
      <a:accent1>
        <a:srgbClr val="5B7FBF"/>
      </a:accent1>
      <a:accent2>
        <a:srgbClr val="ADBFDF"/>
      </a:accent2>
      <a:accent3>
        <a:srgbClr val="B66513"/>
      </a:accent3>
      <a:accent4>
        <a:srgbClr val="F0800E"/>
      </a:accent4>
      <a:accent5>
        <a:srgbClr val="F8C087"/>
      </a:accent5>
      <a:accent6>
        <a:srgbClr val="FFEB61"/>
      </a:accent6>
      <a:hlink>
        <a:srgbClr val="F0800E"/>
      </a:hlink>
      <a:folHlink>
        <a:srgbClr val="ADB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