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T Sans Narrow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ijR+tw4ipdypv47Rp1uehQK9f9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5.png"/><Relationship Id="rId13" Type="http://schemas.openxmlformats.org/officeDocument/2006/relationships/image" Target="../media/image9.png"/><Relationship Id="rId1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8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7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7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7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7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3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3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7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7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7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7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>
                <a:solidFill>
                  <a:schemeClr val="dk2"/>
                </a:solidFill>
              </a:rPr>
              <a:t>Un coup de main</a:t>
            </a:r>
            <a:endParaRPr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Répondant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11-13 ans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4576" y="1353424"/>
            <a:ext cx="2929500" cy="29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Un coup de main</a:t>
            </a:r>
            <a:endParaRPr/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Durée : </a:t>
            </a:r>
            <a:r>
              <a:rPr b="1" lang="en"/>
              <a:t>20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Identifier les personnes clés qui peuvent les aider à faire face aux problèmes de cyberintimidation.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Identifier les principales sources d'aide et de soutien en ligne pour les problèmes de cyberintimidation.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Vocabulaire clé : </a:t>
            </a:r>
            <a:r>
              <a:rPr b="1" lang="en"/>
              <a:t>cyberintimidation, signalement, soutien, aide, conseil, résolution, réponse, prévention.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Ressources : </a:t>
            </a:r>
            <a:r>
              <a:rPr b="1" lang="en"/>
              <a:t>Feuille de travail Cercles d'action (diapositive 5)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À qui demanderais-tu de l'aide si tu avais un problème de </a:t>
            </a:r>
            <a:r>
              <a:rPr lang="en"/>
              <a:t>harcèlement</a:t>
            </a:r>
            <a:r>
              <a:rPr lang="en"/>
              <a:t> à gérer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ces personnes pourraient-elles vous aider à résoudre un problème d'intimidation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À qui d'autre pouvez-vous vous adresser pour obtenir de l'aide ? (p. ex. lignes d'assistance, organisations, etc.)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Votre source d'aide change-t-elle en fonction de votre rôle dans un incident de cyberintimidation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Pourquoi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Qui nous aide ?</a:t>
            </a:r>
            <a:endParaRPr sz="2900"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200"/>
              <a:t>Comment chercher de l'aide pour un problème en ligne ?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1500"/>
              <a:t>Envisagez autant de sources d'aide différentes que possible.</a:t>
            </a:r>
            <a:endParaRPr sz="1500"/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4673" y="1141338"/>
            <a:ext cx="3150876" cy="279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Un coup de main</a:t>
            </a:r>
            <a:endParaRPr sz="2900"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13340" l="17654" r="17486" t="11237"/>
          <a:stretch/>
        </p:blipFill>
        <p:spPr>
          <a:xfrm>
            <a:off x="2738763" y="300650"/>
            <a:ext cx="3666474" cy="426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Tenir compte du contexte</a:t>
            </a:r>
            <a:endParaRPr/>
          </a:p>
        </p:txBody>
      </p:sp>
      <p:sp>
        <p:nvSpPr>
          <p:cNvPr id="111" name="Google Shape;111;p6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Vous adresseriez-vous toujours à la ou aux mêmes sources de soutien si...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...tu étais victime de cyberintimidation ?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...tu as vu quelqu'un d'autre se faire cyberintimider ?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000"/>
              <a:t>Pourquoi/pourquoi pas ?</a:t>
            </a:r>
            <a:endParaRPr b="1" sz="2000"/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725" y="744575"/>
            <a:ext cx="2296449" cy="365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