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xpQ+h2xC3uH7b81lUTWib4VR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7.png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9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9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9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9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9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9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9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9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Du négatif </a:t>
            </a:r>
            <a:br>
              <a:rPr lang="en"/>
            </a:br>
            <a:r>
              <a:rPr lang="en"/>
              <a:t>au positif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Prévenir,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075" y="1160324"/>
            <a:ext cx="2632550" cy="270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Du négatif au positif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Comprendre comment la cyberintimidation peut être combattue par une utilisation positive du langage.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Évaluer les avantages et les risques d'une intervention dans une situation de cyberintimidation.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langage, badinage, négatif, positif, intervention, défi, protagoniste, spectateur, avantages, protection, risques, soutien.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Jeu du super-héros du lycée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945007"/>
            <a:ext cx="8023200" cy="3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Comment défier une personne qui exprime des opinions blessantes ou nuisibles...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...hors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...en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Si vous voyiez quelqu'un être victime d'intimidation verbale, interviendriez-vous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Comment interviendriez-vous hors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Comment interviendriez-vous 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Quels sont les avantages de l'intervention ou de l'attitude positive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Quels sont les risques d'une intervention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Comment ces risques diffèrent-ils entre l'Internet et le hors Internet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Quel pourrait être le résultat d'une intervention réussie ? (Que voudriez-vous voir se produire ensuite ?)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Quels conseils avez-vous à donner pour lutter en toute sécurité contre la cyberintimidation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Quel conseil donneriez-vous à quelqu'un qui veut aider mais qui ne se sent pas capable d'interpeller directement un tyran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Retourner les négatifs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50" y="1656450"/>
            <a:ext cx="3534600" cy="25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200"/>
              <a:t>Pensez aux mots et aux phrases négatives qu'une cyberintimidatrice peut utiliser à l'égard d'une autre personne.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200"/>
              <a:t>Pour chacun d'eux, écrivez une alternative positive.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200"/>
              <a:t>Créez une liste de mots/phrases positifs.</a:t>
            </a:r>
            <a:endParaRPr sz="22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355191">
            <a:off x="5606979" y="900054"/>
            <a:ext cx="1949146" cy="146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2075" y="1977923"/>
            <a:ext cx="1355530" cy="13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5">
            <a:alphaModFix/>
          </a:blip>
          <a:srcRect b="15322" l="15613" r="15543" t="16728"/>
          <a:stretch/>
        </p:blipFill>
        <p:spPr>
          <a:xfrm>
            <a:off x="7075800" y="2077725"/>
            <a:ext cx="1474524" cy="14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560350" y="1422875"/>
            <a:ext cx="32121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Jouez le jeu et utilisez votre liste de mots positifs pour changer le discours négatif de l'intimidateur.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Vous devrez peut-être envisager d'autres mots/phrases positifs.</a:t>
            </a:r>
            <a:endParaRPr sz="2000"/>
          </a:p>
        </p:txBody>
      </p:sp>
      <p:sp>
        <p:nvSpPr>
          <p:cNvPr id="107" name="Google Shape;107;p5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Soyez un super-héros de l'école secondaire !</a:t>
            </a:r>
            <a:endParaRPr/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9325" y="1422875"/>
            <a:ext cx="4462725" cy="25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Réflexion</a:t>
            </a:r>
            <a:endParaRPr/>
          </a:p>
        </p:txBody>
      </p:sp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560344" y="1160274"/>
            <a:ext cx="44952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5714"/>
              <a:buNone/>
            </a:pPr>
            <a:r>
              <a:rPr lang="en" sz="2000"/>
              <a:t>Pensez au concept de renversement du langage du positif au négatif dans le jeu :</a:t>
            </a:r>
            <a:endParaRPr sz="2000"/>
          </a:p>
          <a:p>
            <a: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A-t-il eu l'effet escompté ?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Est-ce que demander, dire ou raisonner à une brute pour qu'elle reformule son sentiment négatif en un sentiment positif fonctionnerait en ligne ou hors ligne ? 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>
                <a:solidFill>
                  <a:schemeClr val="dk1"/>
                </a:solidFill>
              </a:rPr>
              <a:t>Pourquoi/pourquoi pas ?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Voyez-vous un problème à changer les mots de quelqu'un d'autre, même s'ils sont méchants ou haineux ?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Comment pourriez-vous utiliser cette technique d'inversion du langage en ligne ? (par exemple, répondre à un message négatif par un message positif).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Comment votre comportement positif pourrait-il affecter les autres utilisateurs ? (par exemple, l'intimidateur, la cible, les autres utilisateurs témoins de la cyberintimidation).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5151" y="822625"/>
            <a:ext cx="2254801" cy="35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Intervention positive</a:t>
            </a:r>
            <a:endParaRPr/>
          </a:p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560350" y="1196850"/>
            <a:ext cx="35952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Quels sont les avantages de l'intervention ou de l'attitude positive ?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Quels sont les risques d'une intervention ?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Comment ces risques diffèrent-ils entre l'Internet et le hors Internet ?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 voudriez-vous voir se produire à la suite d'une intervention réussie ?</a:t>
            </a:r>
            <a:endParaRPr sz="2000"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075" y="991500"/>
            <a:ext cx="3190676" cy="298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Quel est votre conseil ?</a:t>
            </a:r>
            <a:endParaRPr/>
          </a:p>
        </p:txBody>
      </p:sp>
      <p:sp>
        <p:nvSpPr>
          <p:cNvPr id="128" name="Google Shape;128;p8"/>
          <p:cNvSpPr txBox="1"/>
          <p:nvPr>
            <p:ph idx="1" type="body"/>
          </p:nvPr>
        </p:nvSpPr>
        <p:spPr>
          <a:xfrm>
            <a:off x="560350" y="1196850"/>
            <a:ext cx="35952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Quel est votre conseil pour...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...quelqu'un qui veut défier la cyberintimidation en toute sécurité ?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...quelqu'un qui veut aider mais qui ne se sent pas capable de s'opposer directement à une brute ?</a:t>
            </a:r>
            <a:endParaRPr sz="2000"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5650" y="727700"/>
            <a:ext cx="2370650" cy="326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