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PT Sans Narrow" panose="020B0506020203020204" pitchFamily="34" charset="77"/>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02479D-6A84-4721-A3C2-8D228525A82A}">
  <a:tblStyle styleId="{1C02479D-6A84-4721-A3C2-8D228525A8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ee53f54f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ee53f54f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9560f87c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9560f87c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38216974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3821697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ee53f54f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ee53f54f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ee53f54f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ee53f54f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ee53f54f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ee53f54f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9560f87c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9560f87c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9560f87c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9560f87c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ee53f54ff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ee53f54f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95f5abe4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95f5abe4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95f5abe4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95f5abe4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hyperlink" Target="https://www.twitter.com/hashtag/kidactions"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hyperlink" Target="http://www.kidactions.eu/"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twitter.com/kidactions"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www.instagram.com/kidactions"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25780" y="1548184"/>
            <a:ext cx="4466700" cy="1618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3B527B"/>
              </a:buClr>
              <a:buSzPts val="3300"/>
              <a:buFont typeface="Calibri"/>
              <a:buNone/>
              <a:defRPr sz="3300" b="1">
                <a:solidFill>
                  <a:srgbClr val="3B527B"/>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2"/>
          <p:cNvSpPr txBox="1">
            <a:spLocks noGrp="1"/>
          </p:cNvSpPr>
          <p:nvPr>
            <p:ph type="subTitle" idx="1"/>
          </p:nvPr>
        </p:nvSpPr>
        <p:spPr>
          <a:xfrm>
            <a:off x="525780" y="3321647"/>
            <a:ext cx="4466700" cy="1132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2400"/>
              <a:buNone/>
              <a:defRPr sz="2400">
                <a:solidFill>
                  <a:srgbClr val="5B7FBF"/>
                </a:solidFill>
                <a:latin typeface="PT Sans Narrow"/>
                <a:ea typeface="PT Sans Narrow"/>
                <a:cs typeface="PT Sans Narrow"/>
                <a:sym typeface="PT Sans Narrow"/>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 name="Google Shape;18;p2"/>
          <p:cNvSpPr>
            <a:spLocks noGrp="1"/>
          </p:cNvSpPr>
          <p:nvPr>
            <p:ph type="pic" idx="2"/>
          </p:nvPr>
        </p:nvSpPr>
        <p:spPr>
          <a:xfrm>
            <a:off x="5172075" y="535781"/>
            <a:ext cx="3446100" cy="3918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F0800E"/>
              </a:buClr>
              <a:buSzPts val="2100"/>
              <a:buFont typeface="Arial"/>
              <a:buNone/>
              <a:defRPr sz="2100" b="0" i="0" u="none" strike="noStrike" cap="none">
                <a:solidFill>
                  <a:srgbClr val="0C0C0C"/>
                </a:solidFill>
                <a:latin typeface="Calibri"/>
                <a:ea typeface="Calibri"/>
                <a:cs typeface="Calibri"/>
                <a:sym typeface="Calibri"/>
              </a:defRPr>
            </a:lvl1pPr>
            <a:lvl2pPr marR="0" lvl="1" algn="l" rtl="0">
              <a:lnSpc>
                <a:spcPct val="90000"/>
              </a:lnSpc>
              <a:spcBef>
                <a:spcPts val="400"/>
              </a:spcBef>
              <a:spcAft>
                <a:spcPts val="0"/>
              </a:spcAft>
              <a:buClr>
                <a:schemeClr val="accent2"/>
              </a:buClr>
              <a:buSzPts val="1800"/>
              <a:buFont typeface="Arial"/>
              <a:buChar char="•"/>
              <a:defRPr sz="1800" b="0" i="0" u="none" strike="noStrike" cap="none">
                <a:solidFill>
                  <a:srgbClr val="0C0C0C"/>
                </a:solidFill>
                <a:latin typeface="Calibri"/>
                <a:ea typeface="Calibri"/>
                <a:cs typeface="Calibri"/>
                <a:sym typeface="Calibri"/>
              </a:defRPr>
            </a:lvl2pPr>
            <a:lvl3pPr marR="0" lvl="2" algn="l" rtl="0">
              <a:lnSpc>
                <a:spcPct val="90000"/>
              </a:lnSpc>
              <a:spcBef>
                <a:spcPts val="400"/>
              </a:spcBef>
              <a:spcAft>
                <a:spcPts val="0"/>
              </a:spcAft>
              <a:buClr>
                <a:schemeClr val="accent2"/>
              </a:buClr>
              <a:buSzPts val="1500"/>
              <a:buFont typeface="Arial"/>
              <a:buChar char="•"/>
              <a:defRPr sz="1500" b="0" i="0" u="none" strike="noStrike" cap="none">
                <a:solidFill>
                  <a:srgbClr val="0C0C0C"/>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400"/>
              <a:buFont typeface="Arial"/>
              <a:buChar char="•"/>
              <a:defRPr sz="1400" b="0" i="0" u="none" strike="noStrike" cap="none">
                <a:solidFill>
                  <a:srgbClr val="0C0C0C"/>
                </a:solidFill>
                <a:latin typeface="Calibri"/>
                <a:ea typeface="Calibri"/>
                <a:cs typeface="Calibri"/>
                <a:sym typeface="Calibri"/>
              </a:defRPr>
            </a:lvl4pPr>
            <a:lvl5pPr marR="0" lvl="4" algn="l" rtl="0">
              <a:lnSpc>
                <a:spcPct val="90000"/>
              </a:lnSpc>
              <a:spcBef>
                <a:spcPts val="400"/>
              </a:spcBef>
              <a:spcAft>
                <a:spcPts val="0"/>
              </a:spcAft>
              <a:buClr>
                <a:srgbClr val="F0800E"/>
              </a:buClr>
              <a:buSzPts val="1400"/>
              <a:buFont typeface="Arial"/>
              <a:buChar char="•"/>
              <a:defRPr sz="1400" b="0" i="0" u="none" strike="noStrike" cap="none">
                <a:solidFill>
                  <a:srgbClr val="0C0C0C"/>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9" name="Google Shape;19;p2" descr="Logo&#10;&#10;Description automatically generated"/>
          <p:cNvPicPr preferRelativeResize="0"/>
          <p:nvPr/>
        </p:nvPicPr>
        <p:blipFill rotWithShape="1">
          <a:blip r:embed="rId2">
            <a:alphaModFix/>
          </a:blip>
          <a:srcRect/>
          <a:stretch/>
        </p:blipFill>
        <p:spPr>
          <a:xfrm>
            <a:off x="5511774" y="4586570"/>
            <a:ext cx="865626" cy="320552"/>
          </a:xfrm>
          <a:prstGeom prst="rect">
            <a:avLst/>
          </a:prstGeom>
          <a:noFill/>
          <a:ln>
            <a:noFill/>
          </a:ln>
        </p:spPr>
      </p:pic>
      <p:pic>
        <p:nvPicPr>
          <p:cNvPr id="20" name="Google Shape;20;p2" descr="Logo, company name&#10;&#10;Description automatically generated"/>
          <p:cNvPicPr preferRelativeResize="0"/>
          <p:nvPr/>
        </p:nvPicPr>
        <p:blipFill rotWithShape="1">
          <a:blip r:embed="rId3">
            <a:alphaModFix/>
          </a:blip>
          <a:srcRect/>
          <a:stretch/>
        </p:blipFill>
        <p:spPr>
          <a:xfrm>
            <a:off x="3673678" y="4448687"/>
            <a:ext cx="596319" cy="596319"/>
          </a:xfrm>
          <a:prstGeom prst="rect">
            <a:avLst/>
          </a:prstGeom>
          <a:noFill/>
          <a:ln>
            <a:noFill/>
          </a:ln>
        </p:spPr>
      </p:pic>
      <p:pic>
        <p:nvPicPr>
          <p:cNvPr id="21" name="Google Shape;21;p2" descr="A picture containing text, accessory, enamel&#10;&#10;Description automatically generated"/>
          <p:cNvPicPr preferRelativeResize="0"/>
          <p:nvPr/>
        </p:nvPicPr>
        <p:blipFill rotWithShape="1">
          <a:blip r:embed="rId4">
            <a:alphaModFix/>
          </a:blip>
          <a:srcRect/>
          <a:stretch/>
        </p:blipFill>
        <p:spPr>
          <a:xfrm>
            <a:off x="4573100" y="4429060"/>
            <a:ext cx="635571" cy="635571"/>
          </a:xfrm>
          <a:prstGeom prst="rect">
            <a:avLst/>
          </a:prstGeom>
          <a:noFill/>
          <a:ln>
            <a:noFill/>
          </a:ln>
        </p:spPr>
      </p:pic>
      <p:pic>
        <p:nvPicPr>
          <p:cNvPr id="22" name="Google Shape;22;p2" descr="Graphical user interface, text&#10;&#10;Description automatically generated with medium confidence"/>
          <p:cNvPicPr preferRelativeResize="0"/>
          <p:nvPr/>
        </p:nvPicPr>
        <p:blipFill rotWithShape="1">
          <a:blip r:embed="rId5">
            <a:alphaModFix/>
          </a:blip>
          <a:srcRect/>
          <a:stretch/>
        </p:blipFill>
        <p:spPr>
          <a:xfrm>
            <a:off x="6678713" y="4596545"/>
            <a:ext cx="841686" cy="300602"/>
          </a:xfrm>
          <a:prstGeom prst="rect">
            <a:avLst/>
          </a:prstGeom>
          <a:noFill/>
          <a:ln>
            <a:noFill/>
          </a:ln>
        </p:spPr>
      </p:pic>
      <p:pic>
        <p:nvPicPr>
          <p:cNvPr id="23" name="Google Shape;23;p2"/>
          <p:cNvPicPr preferRelativeResize="0"/>
          <p:nvPr/>
        </p:nvPicPr>
        <p:blipFill rotWithShape="1">
          <a:blip r:embed="rId6">
            <a:alphaModFix/>
          </a:blip>
          <a:srcRect/>
          <a:stretch/>
        </p:blipFill>
        <p:spPr>
          <a:xfrm>
            <a:off x="7821714" y="4576376"/>
            <a:ext cx="844478" cy="340938"/>
          </a:xfrm>
          <a:prstGeom prst="rect">
            <a:avLst/>
          </a:prstGeom>
          <a:noFill/>
          <a:ln>
            <a:noFill/>
          </a:ln>
        </p:spPr>
      </p:pic>
      <p:pic>
        <p:nvPicPr>
          <p:cNvPr id="24" name="Google Shape;24;p2"/>
          <p:cNvPicPr preferRelativeResize="0"/>
          <p:nvPr/>
        </p:nvPicPr>
        <p:blipFill rotWithShape="1">
          <a:blip r:embed="rId7">
            <a:alphaModFix/>
          </a:blip>
          <a:srcRect/>
          <a:stretch/>
        </p:blipFill>
        <p:spPr>
          <a:xfrm>
            <a:off x="420650" y="4502630"/>
            <a:ext cx="2261564" cy="488431"/>
          </a:xfrm>
          <a:prstGeom prst="rect">
            <a:avLst/>
          </a:prstGeom>
          <a:noFill/>
          <a:ln>
            <a:noFill/>
          </a:ln>
        </p:spPr>
      </p:pic>
      <p:pic>
        <p:nvPicPr>
          <p:cNvPr id="25" name="Google Shape;25;p2" descr="Icon&#10;&#10;Description automatically generated"/>
          <p:cNvPicPr preferRelativeResize="0"/>
          <p:nvPr/>
        </p:nvPicPr>
        <p:blipFill rotWithShape="1">
          <a:blip r:embed="rId8">
            <a:alphaModFix/>
          </a:blip>
          <a:srcRect/>
          <a:stretch/>
        </p:blipFill>
        <p:spPr>
          <a:xfrm>
            <a:off x="444625" y="526695"/>
            <a:ext cx="4475177" cy="8483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55"/>
        <p:cNvGrpSpPr/>
        <p:nvPr/>
      </p:nvGrpSpPr>
      <p:grpSpPr>
        <a:xfrm>
          <a:off x="0" y="0"/>
          <a:ext cx="0" cy="0"/>
          <a:chOff x="0" y="0"/>
          <a:chExt cx="0" cy="0"/>
        </a:xfrm>
      </p:grpSpPr>
      <p:sp>
        <p:nvSpPr>
          <p:cNvPr id="56" name="Google Shape;56;p11"/>
          <p:cNvSpPr txBox="1"/>
          <p:nvPr/>
        </p:nvSpPr>
        <p:spPr>
          <a:xfrm>
            <a:off x="2819045" y="3018101"/>
            <a:ext cx="35058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1" i="0" u="sng" strike="noStrike" cap="none">
                <a:solidFill>
                  <a:schemeClr val="hlink"/>
                </a:solidFill>
                <a:latin typeface="Calibri"/>
                <a:ea typeface="Calibri"/>
                <a:cs typeface="Calibri"/>
                <a:sym typeface="Calibri"/>
                <a:hlinkClick r:id="rId2"/>
              </a:rPr>
              <a:t>www.kidactions.eu</a:t>
            </a:r>
            <a:r>
              <a:rPr lang="en" sz="1800" b="1" i="0" u="none" strike="noStrike" cap="none">
                <a:solidFill>
                  <a:srgbClr val="3B527B"/>
                </a:solidFill>
                <a:latin typeface="Calibri"/>
                <a:ea typeface="Calibri"/>
                <a:cs typeface="Calibri"/>
                <a:sym typeface="Calibri"/>
              </a:rPr>
              <a:t> | </a:t>
            </a:r>
            <a:r>
              <a:rPr lang="en" sz="1800" b="1" i="0" u="sng" strike="noStrike" cap="none">
                <a:solidFill>
                  <a:schemeClr val="hlink"/>
                </a:solidFill>
                <a:latin typeface="Calibri"/>
                <a:ea typeface="Calibri"/>
                <a:cs typeface="Calibri"/>
                <a:sym typeface="Calibri"/>
                <a:hlinkClick r:id="rId3"/>
              </a:rPr>
              <a:t>#KidActions</a:t>
            </a:r>
            <a:endParaRPr sz="1800" b="1" i="0" u="none" strike="noStrike" cap="none">
              <a:solidFill>
                <a:srgbClr val="3B527B"/>
              </a:solidFill>
              <a:latin typeface="Calibri"/>
              <a:ea typeface="Calibri"/>
              <a:cs typeface="Calibri"/>
              <a:sym typeface="Calibri"/>
            </a:endParaRPr>
          </a:p>
        </p:txBody>
      </p:sp>
      <p:pic>
        <p:nvPicPr>
          <p:cNvPr id="57" name="Google Shape;57;p11" descr="Logo&#10;&#10;Description automatically generated"/>
          <p:cNvPicPr preferRelativeResize="0"/>
          <p:nvPr/>
        </p:nvPicPr>
        <p:blipFill rotWithShape="1">
          <a:blip r:embed="rId4">
            <a:alphaModFix/>
          </a:blip>
          <a:srcRect/>
          <a:stretch/>
        </p:blipFill>
        <p:spPr>
          <a:xfrm>
            <a:off x="5511774" y="4586570"/>
            <a:ext cx="865626" cy="320552"/>
          </a:xfrm>
          <a:prstGeom prst="rect">
            <a:avLst/>
          </a:prstGeom>
          <a:noFill/>
          <a:ln>
            <a:noFill/>
          </a:ln>
        </p:spPr>
      </p:pic>
      <p:pic>
        <p:nvPicPr>
          <p:cNvPr id="58" name="Google Shape;58;p11" descr="Logo, company name&#10;&#10;Description automatically generated"/>
          <p:cNvPicPr preferRelativeResize="0"/>
          <p:nvPr/>
        </p:nvPicPr>
        <p:blipFill rotWithShape="1">
          <a:blip r:embed="rId5">
            <a:alphaModFix/>
          </a:blip>
          <a:srcRect/>
          <a:stretch/>
        </p:blipFill>
        <p:spPr>
          <a:xfrm>
            <a:off x="3673678" y="4448687"/>
            <a:ext cx="596319" cy="596319"/>
          </a:xfrm>
          <a:prstGeom prst="rect">
            <a:avLst/>
          </a:prstGeom>
          <a:noFill/>
          <a:ln>
            <a:noFill/>
          </a:ln>
        </p:spPr>
      </p:pic>
      <p:pic>
        <p:nvPicPr>
          <p:cNvPr id="59" name="Google Shape;59;p11" descr="A picture containing text, accessory, enamel&#10;&#10;Description automatically generated"/>
          <p:cNvPicPr preferRelativeResize="0"/>
          <p:nvPr/>
        </p:nvPicPr>
        <p:blipFill rotWithShape="1">
          <a:blip r:embed="rId6">
            <a:alphaModFix/>
          </a:blip>
          <a:srcRect/>
          <a:stretch/>
        </p:blipFill>
        <p:spPr>
          <a:xfrm>
            <a:off x="4573100" y="4429060"/>
            <a:ext cx="635571" cy="635571"/>
          </a:xfrm>
          <a:prstGeom prst="rect">
            <a:avLst/>
          </a:prstGeom>
          <a:noFill/>
          <a:ln>
            <a:noFill/>
          </a:ln>
        </p:spPr>
      </p:pic>
      <p:pic>
        <p:nvPicPr>
          <p:cNvPr id="60" name="Google Shape;60;p11" descr="Graphical user interface, text&#10;&#10;Description automatically generated with medium confidence"/>
          <p:cNvPicPr preferRelativeResize="0"/>
          <p:nvPr/>
        </p:nvPicPr>
        <p:blipFill rotWithShape="1">
          <a:blip r:embed="rId7">
            <a:alphaModFix/>
          </a:blip>
          <a:srcRect/>
          <a:stretch/>
        </p:blipFill>
        <p:spPr>
          <a:xfrm>
            <a:off x="6678713" y="4596545"/>
            <a:ext cx="841686" cy="300602"/>
          </a:xfrm>
          <a:prstGeom prst="rect">
            <a:avLst/>
          </a:prstGeom>
          <a:noFill/>
          <a:ln>
            <a:noFill/>
          </a:ln>
        </p:spPr>
      </p:pic>
      <p:pic>
        <p:nvPicPr>
          <p:cNvPr id="61" name="Google Shape;61;p11"/>
          <p:cNvPicPr preferRelativeResize="0"/>
          <p:nvPr/>
        </p:nvPicPr>
        <p:blipFill rotWithShape="1">
          <a:blip r:embed="rId8">
            <a:alphaModFix/>
          </a:blip>
          <a:srcRect/>
          <a:stretch/>
        </p:blipFill>
        <p:spPr>
          <a:xfrm>
            <a:off x="7821714" y="4576376"/>
            <a:ext cx="844478" cy="340938"/>
          </a:xfrm>
          <a:prstGeom prst="rect">
            <a:avLst/>
          </a:prstGeom>
          <a:noFill/>
          <a:ln>
            <a:noFill/>
          </a:ln>
        </p:spPr>
      </p:pic>
      <p:pic>
        <p:nvPicPr>
          <p:cNvPr id="62" name="Google Shape;62;p11"/>
          <p:cNvPicPr preferRelativeResize="0"/>
          <p:nvPr/>
        </p:nvPicPr>
        <p:blipFill rotWithShape="1">
          <a:blip r:embed="rId9">
            <a:alphaModFix/>
          </a:blip>
          <a:srcRect/>
          <a:stretch/>
        </p:blipFill>
        <p:spPr>
          <a:xfrm>
            <a:off x="420650" y="4502630"/>
            <a:ext cx="2261564" cy="488431"/>
          </a:xfrm>
          <a:prstGeom prst="rect">
            <a:avLst/>
          </a:prstGeom>
          <a:noFill/>
          <a:ln>
            <a:noFill/>
          </a:ln>
        </p:spPr>
      </p:pic>
      <p:pic>
        <p:nvPicPr>
          <p:cNvPr id="63" name="Google Shape;63;p11"/>
          <p:cNvPicPr preferRelativeResize="0"/>
          <p:nvPr/>
        </p:nvPicPr>
        <p:blipFill rotWithShape="1">
          <a:blip r:embed="rId10">
            <a:alphaModFix/>
          </a:blip>
          <a:srcRect/>
          <a:stretch/>
        </p:blipFill>
        <p:spPr>
          <a:xfrm>
            <a:off x="2754081" y="710096"/>
            <a:ext cx="3623318" cy="2274575"/>
          </a:xfrm>
          <a:prstGeom prst="rect">
            <a:avLst/>
          </a:prstGeom>
          <a:noFill/>
          <a:ln>
            <a:noFill/>
          </a:ln>
        </p:spPr>
      </p:pic>
      <p:grpSp>
        <p:nvGrpSpPr>
          <p:cNvPr id="64" name="Google Shape;64;p11"/>
          <p:cNvGrpSpPr/>
          <p:nvPr/>
        </p:nvGrpSpPr>
        <p:grpSpPr>
          <a:xfrm>
            <a:off x="6286757" y="4037982"/>
            <a:ext cx="1269324" cy="500175"/>
            <a:chOff x="4119565" y="4632261"/>
            <a:chExt cx="1692432" cy="666900"/>
          </a:xfrm>
        </p:grpSpPr>
        <p:sp>
          <p:nvSpPr>
            <p:cNvPr id="65" name="Google Shape;65;p11"/>
            <p:cNvSpPr txBox="1"/>
            <p:nvPr/>
          </p:nvSpPr>
          <p:spPr>
            <a:xfrm>
              <a:off x="4374097" y="4632261"/>
              <a:ext cx="1437900" cy="66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sng" strike="noStrike" cap="none">
                  <a:solidFill>
                    <a:schemeClr val="hlink"/>
                  </a:solidFill>
                  <a:latin typeface="PT Sans Narrow"/>
                  <a:ea typeface="PT Sans Narrow"/>
                  <a:cs typeface="PT Sans Narrow"/>
                  <a:sym typeface="PT Sans Narrow"/>
                  <a:hlinkClick r:id="rId11"/>
                </a:rPr>
                <a:t>@KidActions</a:t>
              </a:r>
              <a:endParaRPr sz="1400" b="1" i="0" u="none" strike="noStrike" cap="none">
                <a:solidFill>
                  <a:srgbClr val="3B5C98"/>
                </a:solidFill>
                <a:latin typeface="PT Sans Narrow"/>
                <a:ea typeface="PT Sans Narrow"/>
                <a:cs typeface="PT Sans Narrow"/>
                <a:sym typeface="PT Sans Narrow"/>
              </a:endParaRPr>
            </a:p>
          </p:txBody>
        </p:sp>
        <p:pic>
          <p:nvPicPr>
            <p:cNvPr id="66" name="Google Shape;66;p11"/>
            <p:cNvPicPr preferRelativeResize="0"/>
            <p:nvPr/>
          </p:nvPicPr>
          <p:blipFill rotWithShape="1">
            <a:blip r:embed="rId12">
              <a:alphaModFix/>
            </a:blip>
            <a:srcRect/>
            <a:stretch/>
          </p:blipFill>
          <p:spPr>
            <a:xfrm>
              <a:off x="4119565" y="4693104"/>
              <a:ext cx="304455" cy="247645"/>
            </a:xfrm>
            <a:prstGeom prst="rect">
              <a:avLst/>
            </a:prstGeom>
            <a:noFill/>
            <a:ln>
              <a:noFill/>
            </a:ln>
          </p:spPr>
        </p:pic>
      </p:grpSp>
      <p:grpSp>
        <p:nvGrpSpPr>
          <p:cNvPr id="67" name="Google Shape;67;p11"/>
          <p:cNvGrpSpPr/>
          <p:nvPr/>
        </p:nvGrpSpPr>
        <p:grpSpPr>
          <a:xfrm>
            <a:off x="7563279" y="4037982"/>
            <a:ext cx="1352146" cy="500175"/>
            <a:chOff x="6280917" y="4632261"/>
            <a:chExt cx="1802862" cy="666900"/>
          </a:xfrm>
        </p:grpSpPr>
        <p:pic>
          <p:nvPicPr>
            <p:cNvPr id="68" name="Google Shape;68;p11" descr="instagram"/>
            <p:cNvPicPr preferRelativeResize="0"/>
            <p:nvPr/>
          </p:nvPicPr>
          <p:blipFill rotWithShape="1">
            <a:blip r:embed="rId13">
              <a:alphaModFix/>
            </a:blip>
            <a:srcRect/>
            <a:stretch/>
          </p:blipFill>
          <p:spPr>
            <a:xfrm>
              <a:off x="6280917" y="4684650"/>
              <a:ext cx="264554" cy="264554"/>
            </a:xfrm>
            <a:prstGeom prst="rect">
              <a:avLst/>
            </a:prstGeom>
            <a:noFill/>
            <a:ln>
              <a:noFill/>
            </a:ln>
          </p:spPr>
        </p:pic>
        <p:sp>
          <p:nvSpPr>
            <p:cNvPr id="69" name="Google Shape;69;p11"/>
            <p:cNvSpPr txBox="1"/>
            <p:nvPr/>
          </p:nvSpPr>
          <p:spPr>
            <a:xfrm>
              <a:off x="6554979" y="4632261"/>
              <a:ext cx="1528800" cy="66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sng" strike="noStrike" cap="none">
                  <a:solidFill>
                    <a:schemeClr val="hlink"/>
                  </a:solidFill>
                  <a:latin typeface="Calibri"/>
                  <a:ea typeface="Calibri"/>
                  <a:cs typeface="Calibri"/>
                  <a:sym typeface="Calibri"/>
                  <a:hlinkClick r:id="rId14"/>
                </a:rPr>
                <a:t>@</a:t>
              </a:r>
              <a:r>
                <a:rPr lang="en" sz="1400" b="1" i="0" u="sng" strike="noStrike" cap="none">
                  <a:solidFill>
                    <a:schemeClr val="hlink"/>
                  </a:solidFill>
                  <a:latin typeface="PT Sans Narrow"/>
                  <a:ea typeface="PT Sans Narrow"/>
                  <a:cs typeface="PT Sans Narrow"/>
                  <a:sym typeface="PT Sans Narrow"/>
                  <a:hlinkClick r:id="rId14"/>
                </a:rPr>
                <a:t>KidActions</a:t>
              </a:r>
              <a:endParaRPr sz="1400" b="1" i="0" u="none" strike="noStrike" cap="none">
                <a:solidFill>
                  <a:srgbClr val="3B5C98"/>
                </a:solidFill>
                <a:latin typeface="PT Sans Narrow"/>
                <a:ea typeface="PT Sans Narrow"/>
                <a:cs typeface="PT Sans Narrow"/>
                <a:sym typeface="PT Sans Narrow"/>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2" name="Google Shape;72;p12"/>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73" name="Google Shape;7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5B7FBF"/>
              </a:buClr>
              <a:buSzPts val="4500"/>
              <a:buFont typeface="PT Sans Narrow"/>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3"/>
          <p:cNvSpPr txBox="1">
            <a:spLocks noGrp="1"/>
          </p:cNvSpPr>
          <p:nvPr>
            <p:ph type="body" idx="1"/>
          </p:nvPr>
        </p:nvSpPr>
        <p:spPr>
          <a:xfrm>
            <a:off x="623888" y="3505913"/>
            <a:ext cx="7886700" cy="10614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800"/>
              <a:buNone/>
              <a:defRPr sz="1800">
                <a:solidFill>
                  <a:srgbClr val="3B527B"/>
                </a:solidFill>
              </a:defRPr>
            </a:lvl1pPr>
            <a:lvl2pPr marL="914400" lvl="1" indent="-228600" algn="l">
              <a:lnSpc>
                <a:spcPct val="90000"/>
              </a:lnSpc>
              <a:spcBef>
                <a:spcPts val="400"/>
              </a:spcBef>
              <a:spcAft>
                <a:spcPts val="0"/>
              </a:spcAft>
              <a:buSzPts val="1500"/>
              <a:buNone/>
              <a:defRPr sz="1500">
                <a:solidFill>
                  <a:srgbClr val="898989"/>
                </a:solidFill>
              </a:defRPr>
            </a:lvl2pPr>
            <a:lvl3pPr marL="1371600" lvl="2" indent="-228600" algn="l">
              <a:lnSpc>
                <a:spcPct val="90000"/>
              </a:lnSpc>
              <a:spcBef>
                <a:spcPts val="400"/>
              </a:spcBef>
              <a:spcAft>
                <a:spcPts val="0"/>
              </a:spcAft>
              <a:buSzPts val="1400"/>
              <a:buNone/>
              <a:defRPr sz="1400">
                <a:solidFill>
                  <a:srgbClr val="898989"/>
                </a:solidFill>
              </a:defRPr>
            </a:lvl3pPr>
            <a:lvl4pPr marL="1828800" lvl="3" indent="-228600" algn="l">
              <a:lnSpc>
                <a:spcPct val="90000"/>
              </a:lnSpc>
              <a:spcBef>
                <a:spcPts val="400"/>
              </a:spcBef>
              <a:spcAft>
                <a:spcPts val="0"/>
              </a:spcAft>
              <a:buSzPts val="1200"/>
              <a:buNone/>
              <a:defRPr sz="1200">
                <a:solidFill>
                  <a:srgbClr val="898989"/>
                </a:solidFill>
              </a:defRPr>
            </a:lvl4pPr>
            <a:lvl5pPr marL="2286000" lvl="4" indent="-228600" algn="l">
              <a:lnSpc>
                <a:spcPct val="90000"/>
              </a:lnSpc>
              <a:spcBef>
                <a:spcPts val="400"/>
              </a:spcBef>
              <a:spcAft>
                <a:spcPts val="0"/>
              </a:spcAft>
              <a:buSzPts val="1200"/>
              <a:buNone/>
              <a:defRPr sz="1200">
                <a:solidFill>
                  <a:srgbClr val="898989"/>
                </a:solidFill>
              </a:defRPr>
            </a:lvl5pPr>
            <a:lvl6pPr marL="2743200" lvl="5" indent="-228600" algn="l">
              <a:lnSpc>
                <a:spcPct val="90000"/>
              </a:lnSpc>
              <a:spcBef>
                <a:spcPts val="400"/>
              </a:spcBef>
              <a:spcAft>
                <a:spcPts val="0"/>
              </a:spcAft>
              <a:buClr>
                <a:srgbClr val="898989"/>
              </a:buClr>
              <a:buSzPts val="1200"/>
              <a:buNone/>
              <a:defRPr sz="1200">
                <a:solidFill>
                  <a:srgbClr val="898989"/>
                </a:solidFill>
              </a:defRPr>
            </a:lvl6pPr>
            <a:lvl7pPr marL="3200400" lvl="6" indent="-228600" algn="l">
              <a:lnSpc>
                <a:spcPct val="90000"/>
              </a:lnSpc>
              <a:spcBef>
                <a:spcPts val="400"/>
              </a:spcBef>
              <a:spcAft>
                <a:spcPts val="0"/>
              </a:spcAft>
              <a:buClr>
                <a:srgbClr val="898989"/>
              </a:buClr>
              <a:buSzPts val="1200"/>
              <a:buNone/>
              <a:defRPr sz="1200">
                <a:solidFill>
                  <a:srgbClr val="898989"/>
                </a:solidFill>
              </a:defRPr>
            </a:lvl7pPr>
            <a:lvl8pPr marL="3657600" lvl="7" indent="-228600" algn="l">
              <a:lnSpc>
                <a:spcPct val="90000"/>
              </a:lnSpc>
              <a:spcBef>
                <a:spcPts val="400"/>
              </a:spcBef>
              <a:spcAft>
                <a:spcPts val="0"/>
              </a:spcAft>
              <a:buClr>
                <a:srgbClr val="898989"/>
              </a:buClr>
              <a:buSzPts val="1200"/>
              <a:buNone/>
              <a:defRPr sz="1200">
                <a:solidFill>
                  <a:srgbClr val="898989"/>
                </a:solidFill>
              </a:defRPr>
            </a:lvl8pPr>
            <a:lvl9pPr marL="4114800" lvl="8" indent="-228600" algn="l">
              <a:lnSpc>
                <a:spcPct val="90000"/>
              </a:lnSpc>
              <a:spcBef>
                <a:spcPts val="400"/>
              </a:spcBef>
              <a:spcAft>
                <a:spcPts val="0"/>
              </a:spcAft>
              <a:buClr>
                <a:srgbClr val="898989"/>
              </a:buClr>
              <a:buSzPts val="1200"/>
              <a:buNone/>
              <a:defRPr sz="1200">
                <a:solidFill>
                  <a:srgbClr val="898989"/>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3300"/>
              <a:buFont typeface="PT Sans Narrow"/>
              <a:buNone/>
              <a:defRPr>
                <a:solidFill>
                  <a:srgbClr val="5B7FBF"/>
                </a:solidFill>
                <a:latin typeface="PT Sans Narrow"/>
                <a:ea typeface="PT Sans Narrow"/>
                <a:cs typeface="PT Sans Narrow"/>
                <a:sym typeface="PT Sans Narrow"/>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4"/>
          <p:cNvSpPr txBox="1">
            <a:spLocks noGrp="1"/>
          </p:cNvSpPr>
          <p:nvPr>
            <p:ph type="body" idx="1"/>
          </p:nvPr>
        </p:nvSpPr>
        <p:spPr>
          <a:xfrm>
            <a:off x="560344" y="1044723"/>
            <a:ext cx="8023200" cy="35880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rgbClr val="F0800E"/>
              </a:buClr>
              <a:buSzPts val="2100"/>
              <a:buChar char="•"/>
              <a:defRPr>
                <a:solidFill>
                  <a:srgbClr val="0C0C0C"/>
                </a:solidFill>
                <a:latin typeface="Calibri"/>
                <a:ea typeface="Calibri"/>
                <a:cs typeface="Calibri"/>
                <a:sym typeface="Calibri"/>
              </a:defRPr>
            </a:lvl1pPr>
            <a:lvl2pPr marL="914400" lvl="1" indent="-342900" algn="l">
              <a:lnSpc>
                <a:spcPct val="90000"/>
              </a:lnSpc>
              <a:spcBef>
                <a:spcPts val="400"/>
              </a:spcBef>
              <a:spcAft>
                <a:spcPts val="0"/>
              </a:spcAft>
              <a:buClr>
                <a:srgbClr val="F0800E"/>
              </a:buClr>
              <a:buSzPts val="1800"/>
              <a:buChar char="•"/>
              <a:defRPr>
                <a:solidFill>
                  <a:srgbClr val="0C0C0C"/>
                </a:solidFill>
                <a:latin typeface="Calibri"/>
                <a:ea typeface="Calibri"/>
                <a:cs typeface="Calibri"/>
                <a:sym typeface="Calibri"/>
              </a:defRPr>
            </a:lvl2pPr>
            <a:lvl3pPr marL="1371600" lvl="2" indent="-323850" algn="l">
              <a:lnSpc>
                <a:spcPct val="90000"/>
              </a:lnSpc>
              <a:spcBef>
                <a:spcPts val="400"/>
              </a:spcBef>
              <a:spcAft>
                <a:spcPts val="0"/>
              </a:spcAft>
              <a:buClr>
                <a:srgbClr val="F0800E"/>
              </a:buClr>
              <a:buSzPts val="1500"/>
              <a:buChar char="•"/>
              <a:defRPr>
                <a:solidFill>
                  <a:srgbClr val="0C0C0C"/>
                </a:solidFill>
                <a:latin typeface="Calibri"/>
                <a:ea typeface="Calibri"/>
                <a:cs typeface="Calibri"/>
                <a:sym typeface="Calibri"/>
              </a:defRPr>
            </a:lvl3pPr>
            <a:lvl4pPr marL="1828800" lvl="3" indent="-3175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4pPr>
            <a:lvl5pPr marL="2286000" lvl="4" indent="-3175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560344" y="1044723"/>
            <a:ext cx="3954600" cy="3588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5"/>
          <p:cNvSpPr txBox="1">
            <a:spLocks noGrp="1"/>
          </p:cNvSpPr>
          <p:nvPr>
            <p:ph type="body" idx="2"/>
          </p:nvPr>
        </p:nvSpPr>
        <p:spPr>
          <a:xfrm>
            <a:off x="4629150" y="1044723"/>
            <a:ext cx="3886200" cy="3588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sp>
        <p:nvSpPr>
          <p:cNvPr id="37" name="Google Shape;37;p6"/>
          <p:cNvSpPr txBox="1">
            <a:spLocks noGrp="1"/>
          </p:cNvSpPr>
          <p:nvPr>
            <p:ph type="body" idx="1"/>
          </p:nvPr>
        </p:nvSpPr>
        <p:spPr>
          <a:xfrm>
            <a:off x="560344" y="1070099"/>
            <a:ext cx="39378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400"/>
              <a:buNone/>
              <a:defRPr sz="2400" b="1">
                <a:solidFill>
                  <a:srgbClr val="F0800E"/>
                </a:solidFill>
                <a:latin typeface="PT Sans Narrow"/>
                <a:ea typeface="PT Sans Narrow"/>
                <a:cs typeface="PT Sans Narrow"/>
                <a:sym typeface="PT Sans Narrow"/>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8" name="Google Shape;38;p6"/>
          <p:cNvSpPr txBox="1">
            <a:spLocks noGrp="1"/>
          </p:cNvSpPr>
          <p:nvPr>
            <p:ph type="body" idx="2"/>
          </p:nvPr>
        </p:nvSpPr>
        <p:spPr>
          <a:xfrm>
            <a:off x="560344" y="1749751"/>
            <a:ext cx="3937800" cy="2892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6"/>
          <p:cNvSpPr txBox="1">
            <a:spLocks noGrp="1"/>
          </p:cNvSpPr>
          <p:nvPr>
            <p:ph type="body" idx="3"/>
          </p:nvPr>
        </p:nvSpPr>
        <p:spPr>
          <a:xfrm>
            <a:off x="4629150" y="10700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400"/>
              <a:buNone/>
              <a:defRPr sz="2400" b="1">
                <a:solidFill>
                  <a:srgbClr val="F0800E"/>
                </a:solidFill>
                <a:latin typeface="PT Sans Narrow"/>
                <a:ea typeface="PT Sans Narrow"/>
                <a:cs typeface="PT Sans Narrow"/>
                <a:sym typeface="PT Sans Narrow"/>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6"/>
          <p:cNvSpPr txBox="1">
            <a:spLocks noGrp="1"/>
          </p:cNvSpPr>
          <p:nvPr>
            <p:ph type="body" idx="4"/>
          </p:nvPr>
        </p:nvSpPr>
        <p:spPr>
          <a:xfrm>
            <a:off x="4629150" y="1749751"/>
            <a:ext cx="3887400" cy="2892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6"/>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525780" y="4625556"/>
            <a:ext cx="1854046" cy="400615"/>
          </a:xfrm>
          <a:prstGeom prst="rect">
            <a:avLst/>
          </a:prstGeom>
          <a:noFill/>
          <a:ln>
            <a:noFill/>
          </a:ln>
        </p:spPr>
      </p:pic>
      <p:pic>
        <p:nvPicPr>
          <p:cNvPr id="46" name="Google Shape;46;p8" descr="Icon&#10;&#10;Description automatically generated"/>
          <p:cNvPicPr preferRelativeResize="0"/>
          <p:nvPr/>
        </p:nvPicPr>
        <p:blipFill rotWithShape="1">
          <a:blip r:embed="rId3">
            <a:alphaModFix/>
          </a:blip>
          <a:srcRect/>
          <a:stretch/>
        </p:blipFill>
        <p:spPr>
          <a:xfrm>
            <a:off x="7087301" y="4680762"/>
            <a:ext cx="1530918" cy="29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717421" y="335407"/>
            <a:ext cx="4799100" cy="43113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9" name="Google Shape;49;p9"/>
          <p:cNvSpPr txBox="1">
            <a:spLocks noGrp="1"/>
          </p:cNvSpPr>
          <p:nvPr>
            <p:ph type="body" idx="2"/>
          </p:nvPr>
        </p:nvSpPr>
        <p:spPr>
          <a:xfrm>
            <a:off x="560344" y="1442102"/>
            <a:ext cx="3018600" cy="3204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0" name="Google Shape;50;p9"/>
          <p:cNvSpPr txBox="1">
            <a:spLocks noGrp="1"/>
          </p:cNvSpPr>
          <p:nvPr>
            <p:ph type="title"/>
          </p:nvPr>
        </p:nvSpPr>
        <p:spPr>
          <a:xfrm>
            <a:off x="560344" y="335406"/>
            <a:ext cx="3018600" cy="1029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B7FBF"/>
              </a:buClr>
              <a:buSzPts val="2400"/>
              <a:buFont typeface="PT Sans Narrow"/>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1"/>
        <p:cNvGrpSpPr/>
        <p:nvPr/>
      </p:nvGrpSpPr>
      <p:grpSpPr>
        <a:xfrm>
          <a:off x="0" y="0"/>
          <a:ext cx="0" cy="0"/>
          <a:chOff x="0" y="0"/>
          <a:chExt cx="0" cy="0"/>
        </a:xfrm>
      </p:grpSpPr>
      <p:sp>
        <p:nvSpPr>
          <p:cNvPr id="52" name="Google Shape;52;p10"/>
          <p:cNvSpPr>
            <a:spLocks noGrp="1"/>
          </p:cNvSpPr>
          <p:nvPr>
            <p:ph type="pic" idx="2"/>
          </p:nvPr>
        </p:nvSpPr>
        <p:spPr>
          <a:xfrm>
            <a:off x="3717421" y="335407"/>
            <a:ext cx="4768500" cy="4311300"/>
          </a:xfrm>
          <a:prstGeom prst="rect">
            <a:avLst/>
          </a:prstGeom>
          <a:solidFill>
            <a:srgbClr val="ADBFDF"/>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F0800E"/>
              </a:buClr>
              <a:buSzPts val="2400"/>
              <a:buFont typeface="Arial"/>
              <a:buNone/>
              <a:defRPr sz="2400" b="0" i="0" u="none" strike="noStrike" cap="none">
                <a:solidFill>
                  <a:srgbClr val="0C0C0C"/>
                </a:solidFill>
                <a:latin typeface="Calibri"/>
                <a:ea typeface="Calibri"/>
                <a:cs typeface="Calibri"/>
                <a:sym typeface="Calibri"/>
              </a:defRPr>
            </a:lvl1pPr>
            <a:lvl2pPr marR="0" lvl="1" algn="l" rtl="0">
              <a:lnSpc>
                <a:spcPct val="90000"/>
              </a:lnSpc>
              <a:spcBef>
                <a:spcPts val="400"/>
              </a:spcBef>
              <a:spcAft>
                <a:spcPts val="0"/>
              </a:spcAft>
              <a:buClr>
                <a:schemeClr val="accent2"/>
              </a:buClr>
              <a:buSzPts val="2100"/>
              <a:buFont typeface="Arial"/>
              <a:buNone/>
              <a:defRPr sz="2100" b="0" i="0" u="none" strike="noStrike" cap="none">
                <a:solidFill>
                  <a:srgbClr val="0C0C0C"/>
                </a:solidFill>
                <a:latin typeface="Calibri"/>
                <a:ea typeface="Calibri"/>
                <a:cs typeface="Calibri"/>
                <a:sym typeface="Calibri"/>
              </a:defRPr>
            </a:lvl2pPr>
            <a:lvl3pPr marR="0" lvl="2" algn="l" rtl="0">
              <a:lnSpc>
                <a:spcPct val="90000"/>
              </a:lnSpc>
              <a:spcBef>
                <a:spcPts val="400"/>
              </a:spcBef>
              <a:spcAft>
                <a:spcPts val="0"/>
              </a:spcAft>
              <a:buClr>
                <a:schemeClr val="accent2"/>
              </a:buClr>
              <a:buSzPts val="1800"/>
              <a:buFont typeface="Arial"/>
              <a:buNone/>
              <a:defRPr sz="1800" b="0" i="0" u="none" strike="noStrike" cap="none">
                <a:solidFill>
                  <a:srgbClr val="0C0C0C"/>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500"/>
              <a:buFont typeface="Arial"/>
              <a:buNone/>
              <a:defRPr sz="1500" b="0" i="0" u="none" strike="noStrike" cap="none">
                <a:solidFill>
                  <a:srgbClr val="0C0C0C"/>
                </a:solidFill>
                <a:latin typeface="Calibri"/>
                <a:ea typeface="Calibri"/>
                <a:cs typeface="Calibri"/>
                <a:sym typeface="Calibri"/>
              </a:defRPr>
            </a:lvl4pPr>
            <a:lvl5pPr marR="0" lvl="4" algn="l" rtl="0">
              <a:lnSpc>
                <a:spcPct val="90000"/>
              </a:lnSpc>
              <a:spcBef>
                <a:spcPts val="400"/>
              </a:spcBef>
              <a:spcAft>
                <a:spcPts val="0"/>
              </a:spcAft>
              <a:buClr>
                <a:srgbClr val="F0800E"/>
              </a:buClr>
              <a:buSzPts val="1500"/>
              <a:buFont typeface="Arial"/>
              <a:buNone/>
              <a:defRPr sz="1500" b="0" i="0" u="none" strike="noStrike" cap="none">
                <a:solidFill>
                  <a:srgbClr val="0C0C0C"/>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1"/>
          </p:nvPr>
        </p:nvSpPr>
        <p:spPr>
          <a:xfrm>
            <a:off x="560344" y="1422874"/>
            <a:ext cx="3018600" cy="3223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4" name="Google Shape;54;p10"/>
          <p:cNvSpPr txBox="1">
            <a:spLocks noGrp="1"/>
          </p:cNvSpPr>
          <p:nvPr>
            <p:ph type="title"/>
          </p:nvPr>
        </p:nvSpPr>
        <p:spPr>
          <a:xfrm>
            <a:off x="560344" y="335406"/>
            <a:ext cx="3018600" cy="1029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B7FBF"/>
              </a:buClr>
              <a:buSzPts val="2400"/>
              <a:buFont typeface="PT Sans Narrow"/>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5B7FBF"/>
              </a:buClr>
              <a:buSzPts val="3300"/>
              <a:buFont typeface="PT Sans Narrow"/>
              <a:buNone/>
              <a:defRPr sz="3300" b="1" i="0" u="none" strike="noStrike" cap="none">
                <a:solidFill>
                  <a:srgbClr val="5B7FBF"/>
                </a:solidFill>
                <a:latin typeface="PT Sans Narrow"/>
                <a:ea typeface="PT Sans Narrow"/>
                <a:cs typeface="PT Sans Narrow"/>
                <a:sym typeface="PT Sans Narrow"/>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560344" y="1044723"/>
            <a:ext cx="8023200" cy="3588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F0800E"/>
              </a:buClr>
              <a:buSzPts val="2100"/>
              <a:buFont typeface="Arial"/>
              <a:buChar char="•"/>
              <a:defRPr sz="2100" b="0" i="0" u="none" strike="noStrike" cap="none">
                <a:solidFill>
                  <a:srgbClr val="0C0C0C"/>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Arial"/>
              <a:buChar char="•"/>
              <a:defRPr sz="1800" b="0" i="0" u="none" strike="noStrike" cap="none">
                <a:solidFill>
                  <a:srgbClr val="0C0C0C"/>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accent2"/>
              </a:buClr>
              <a:buSzPts val="1500"/>
              <a:buFont typeface="Arial"/>
              <a:buChar char="•"/>
              <a:defRPr sz="1500" b="0" i="0" u="none" strike="noStrike" cap="none">
                <a:solidFill>
                  <a:srgbClr val="0C0C0C"/>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Arial"/>
              <a:buChar char="•"/>
              <a:defRPr sz="1400" b="0" i="0" u="none" strike="noStrike" cap="none">
                <a:solidFill>
                  <a:srgbClr val="0C0C0C"/>
                </a:solidFill>
                <a:latin typeface="Calibri"/>
                <a:ea typeface="Calibri"/>
                <a:cs typeface="Calibri"/>
                <a:sym typeface="Calibri"/>
              </a:defRPr>
            </a:lvl4pPr>
            <a:lvl5pPr marL="2286000" marR="0" lvl="4" indent="-317500" algn="l" rtl="0">
              <a:lnSpc>
                <a:spcPct val="90000"/>
              </a:lnSpc>
              <a:spcBef>
                <a:spcPts val="400"/>
              </a:spcBef>
              <a:spcAft>
                <a:spcPts val="0"/>
              </a:spcAft>
              <a:buClr>
                <a:srgbClr val="F0800E"/>
              </a:buClr>
              <a:buSzPts val="1400"/>
              <a:buFont typeface="Arial"/>
              <a:buChar char="•"/>
              <a:defRPr sz="1400" b="0" i="0" u="none" strike="noStrike" cap="none">
                <a:solidFill>
                  <a:srgbClr val="0C0C0C"/>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grpSp>
        <p:nvGrpSpPr>
          <p:cNvPr id="8" name="Google Shape;8;p1"/>
          <p:cNvGrpSpPr/>
          <p:nvPr/>
        </p:nvGrpSpPr>
        <p:grpSpPr>
          <a:xfrm>
            <a:off x="57287" y="392407"/>
            <a:ext cx="128615" cy="450530"/>
            <a:chOff x="5434149" y="2046369"/>
            <a:chExt cx="548700" cy="848136"/>
          </a:xfrm>
        </p:grpSpPr>
        <p:cxnSp>
          <p:nvCxnSpPr>
            <p:cNvPr id="9" name="Google Shape;9;p1"/>
            <p:cNvCxnSpPr/>
            <p:nvPr/>
          </p:nvCxnSpPr>
          <p:spPr>
            <a:xfrm rot="10800000" flipH="1">
              <a:off x="5434149" y="2046369"/>
              <a:ext cx="548700" cy="156900"/>
            </a:xfrm>
            <a:prstGeom prst="straightConnector1">
              <a:avLst/>
            </a:prstGeom>
            <a:noFill/>
            <a:ln w="127000" cap="rnd" cmpd="sng">
              <a:solidFill>
                <a:schemeClr val="accent2"/>
              </a:solidFill>
              <a:prstDash val="solid"/>
              <a:miter lim="800000"/>
              <a:headEnd type="none" w="sm" len="sm"/>
              <a:tailEnd type="none" w="sm" len="sm"/>
            </a:ln>
          </p:spPr>
        </p:cxnSp>
        <p:cxnSp>
          <p:nvCxnSpPr>
            <p:cNvPr id="10" name="Google Shape;10;p1"/>
            <p:cNvCxnSpPr/>
            <p:nvPr/>
          </p:nvCxnSpPr>
          <p:spPr>
            <a:xfrm>
              <a:off x="5434149" y="2456150"/>
              <a:ext cx="548700" cy="0"/>
            </a:xfrm>
            <a:prstGeom prst="straightConnector1">
              <a:avLst/>
            </a:prstGeom>
            <a:noFill/>
            <a:ln w="127000" cap="rnd" cmpd="sng">
              <a:solidFill>
                <a:schemeClr val="accent2"/>
              </a:solidFill>
              <a:prstDash val="solid"/>
              <a:miter lim="800000"/>
              <a:headEnd type="none" w="sm" len="sm"/>
              <a:tailEnd type="none" w="sm" len="sm"/>
            </a:ln>
          </p:spPr>
        </p:cxnSp>
        <p:cxnSp>
          <p:nvCxnSpPr>
            <p:cNvPr id="11" name="Google Shape;11;p1"/>
            <p:cNvCxnSpPr/>
            <p:nvPr/>
          </p:nvCxnSpPr>
          <p:spPr>
            <a:xfrm>
              <a:off x="5434149" y="2737605"/>
              <a:ext cx="548700" cy="156900"/>
            </a:xfrm>
            <a:prstGeom prst="straightConnector1">
              <a:avLst/>
            </a:prstGeom>
            <a:noFill/>
            <a:ln w="127000" cap="rnd" cmpd="sng">
              <a:solidFill>
                <a:schemeClr val="accent2"/>
              </a:solidFill>
              <a:prstDash val="solid"/>
              <a:miter lim="800000"/>
              <a:headEnd type="none" w="sm" len="sm"/>
              <a:tailEnd type="none" w="sm" len="sm"/>
            </a:ln>
          </p:spPr>
        </p:cxnSp>
      </p:grpSp>
      <p:pic>
        <p:nvPicPr>
          <p:cNvPr id="12" name="Google Shape;12;p1"/>
          <p:cNvPicPr preferRelativeResize="0"/>
          <p:nvPr/>
        </p:nvPicPr>
        <p:blipFill rotWithShape="1">
          <a:blip r:embed="rId13">
            <a:alphaModFix/>
          </a:blip>
          <a:srcRect/>
          <a:stretch/>
        </p:blipFill>
        <p:spPr>
          <a:xfrm>
            <a:off x="525780" y="4625556"/>
            <a:ext cx="1854046" cy="400615"/>
          </a:xfrm>
          <a:prstGeom prst="rect">
            <a:avLst/>
          </a:prstGeom>
          <a:noFill/>
          <a:ln>
            <a:noFill/>
          </a:ln>
        </p:spPr>
      </p:pic>
      <p:pic>
        <p:nvPicPr>
          <p:cNvPr id="13" name="Google Shape;13;p1" descr="Icon&#10;&#10;Description automatically generated"/>
          <p:cNvPicPr preferRelativeResize="0"/>
          <p:nvPr/>
        </p:nvPicPr>
        <p:blipFill rotWithShape="1">
          <a:blip r:embed="rId14">
            <a:alphaModFix/>
          </a:blip>
          <a:srcRect/>
          <a:stretch/>
        </p:blipFill>
        <p:spPr>
          <a:xfrm>
            <a:off x="7087301" y="4680762"/>
            <a:ext cx="1530918" cy="290200"/>
          </a:xfrm>
          <a:prstGeom prst="rect">
            <a:avLst/>
          </a:prstGeom>
          <a:noFill/>
          <a:ln>
            <a:noFill/>
          </a:ln>
        </p:spPr>
      </p:pic>
      <p:sp>
        <p:nvSpPr>
          <p:cNvPr id="14" name="Google Shape;14;p1"/>
          <p:cNvSpPr/>
          <p:nvPr/>
        </p:nvSpPr>
        <p:spPr>
          <a:xfrm>
            <a:off x="0" y="180690"/>
            <a:ext cx="328500" cy="973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525780" y="1548184"/>
            <a:ext cx="4466700" cy="1618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dirty="0"/>
              <a:t>Explorer les </a:t>
            </a:r>
            <a:r>
              <a:rPr lang="en" dirty="0" err="1"/>
              <a:t>rôles</a:t>
            </a:r>
            <a:r>
              <a:rPr lang="en" dirty="0"/>
              <a:t> </a:t>
            </a:r>
            <a:r>
              <a:rPr lang="en" dirty="0" err="1"/>
              <a:t>à</a:t>
            </a:r>
            <a:r>
              <a:rPr lang="en" dirty="0"/>
              <a:t> travers un jeu de </a:t>
            </a:r>
            <a:r>
              <a:rPr lang="en" dirty="0" err="1"/>
              <a:t>rôle</a:t>
            </a:r>
            <a:r>
              <a:rPr lang="en" dirty="0"/>
              <a:t> hors </a:t>
            </a:r>
            <a:r>
              <a:rPr lang="en" dirty="0" err="1"/>
              <a:t>ligne</a:t>
            </a:r>
            <a:endParaRPr dirty="0"/>
          </a:p>
        </p:txBody>
      </p:sp>
      <p:sp>
        <p:nvSpPr>
          <p:cNvPr id="79" name="Google Shape;79;p13"/>
          <p:cNvSpPr txBox="1">
            <a:spLocks noGrp="1"/>
          </p:cNvSpPr>
          <p:nvPr>
            <p:ph type="subTitle" idx="1"/>
          </p:nvPr>
        </p:nvSpPr>
        <p:spPr>
          <a:xfrm>
            <a:off x="525780" y="3321647"/>
            <a:ext cx="4466700" cy="1132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Comprendre, prévenir, réagir</a:t>
            </a:r>
            <a:endParaRPr/>
          </a:p>
          <a:p>
            <a:pPr marL="0" lvl="0" indent="0" algn="l" rtl="0">
              <a:spcBef>
                <a:spcPts val="800"/>
              </a:spcBef>
              <a:spcAft>
                <a:spcPts val="0"/>
              </a:spcAft>
              <a:buNone/>
            </a:pPr>
            <a:r>
              <a:rPr lang="en"/>
              <a:t>11-13 ans, 14-18 ans</a:t>
            </a:r>
            <a:endParaRPr/>
          </a:p>
        </p:txBody>
      </p:sp>
      <p:pic>
        <p:nvPicPr>
          <p:cNvPr id="80" name="Google Shape;80;p13"/>
          <p:cNvPicPr preferRelativeResize="0"/>
          <p:nvPr/>
        </p:nvPicPr>
        <p:blipFill>
          <a:blip r:embed="rId3">
            <a:alphaModFix/>
          </a:blip>
          <a:stretch>
            <a:fillRect/>
          </a:stretch>
        </p:blipFill>
        <p:spPr>
          <a:xfrm rot="-409884">
            <a:off x="5945999" y="1394890"/>
            <a:ext cx="2258775" cy="21991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Débriefing</a:t>
            </a:r>
            <a:endParaRPr/>
          </a:p>
        </p:txBody>
      </p:sp>
      <p:sp>
        <p:nvSpPr>
          <p:cNvPr id="171" name="Google Shape;171;p22"/>
          <p:cNvSpPr txBox="1">
            <a:spLocks noGrp="1"/>
          </p:cNvSpPr>
          <p:nvPr>
            <p:ph type="body" idx="1"/>
          </p:nvPr>
        </p:nvSpPr>
        <p:spPr>
          <a:xfrm>
            <a:off x="560344" y="1165045"/>
            <a:ext cx="4495200" cy="3360900"/>
          </a:xfrm>
          <a:prstGeom prst="rect">
            <a:avLst/>
          </a:prstGeom>
        </p:spPr>
        <p:txBody>
          <a:bodyPr spcFirstLastPara="1" wrap="square" lIns="68575" tIns="34275" rIns="68575" bIns="34275" anchor="t" anchorCtr="0">
            <a:normAutofit fontScale="92500" lnSpcReduction="20000"/>
          </a:bodyPr>
          <a:lstStyle/>
          <a:p>
            <a:pPr marL="457200" lvl="0" indent="-355600" algn="l" rtl="0">
              <a:spcBef>
                <a:spcPts val="800"/>
              </a:spcBef>
              <a:spcAft>
                <a:spcPts val="0"/>
              </a:spcAft>
              <a:buSzPts val="2000"/>
              <a:buChar char="●"/>
            </a:pPr>
            <a:r>
              <a:rPr lang="en" sz="2000" dirty="0" err="1"/>
              <a:t>Qu'avez-vous</a:t>
            </a:r>
            <a:r>
              <a:rPr lang="en" sz="2000" dirty="0"/>
              <a:t> </a:t>
            </a:r>
            <a:r>
              <a:rPr lang="en" sz="2000" dirty="0" err="1"/>
              <a:t>ressenti</a:t>
            </a:r>
            <a:r>
              <a:rPr lang="en" sz="2000" dirty="0"/>
              <a:t> tout au long du </a:t>
            </a:r>
            <a:r>
              <a:rPr lang="en" sz="2000" dirty="0" err="1"/>
              <a:t>scénario</a:t>
            </a:r>
            <a:r>
              <a:rPr lang="en" sz="2000" dirty="0"/>
              <a:t> ?</a:t>
            </a:r>
            <a:endParaRPr sz="2000" dirty="0"/>
          </a:p>
          <a:p>
            <a:pPr marL="457200" lvl="0" indent="-355600" algn="l" rtl="0">
              <a:spcBef>
                <a:spcPts val="0"/>
              </a:spcBef>
              <a:spcAft>
                <a:spcPts val="0"/>
              </a:spcAft>
              <a:buSzPts val="2000"/>
              <a:buChar char="●"/>
            </a:pPr>
            <a:r>
              <a:rPr lang="en" sz="2000" dirty="0"/>
              <a:t>Vos </a:t>
            </a:r>
            <a:r>
              <a:rPr lang="en" sz="2000" dirty="0" err="1"/>
              <a:t>émotions</a:t>
            </a:r>
            <a:r>
              <a:rPr lang="en" sz="2000" dirty="0"/>
              <a:t> </a:t>
            </a:r>
            <a:r>
              <a:rPr lang="en" sz="2000" dirty="0" err="1"/>
              <a:t>ont-elles</a:t>
            </a:r>
            <a:r>
              <a:rPr lang="en" sz="2000" dirty="0"/>
              <a:t> </a:t>
            </a:r>
            <a:r>
              <a:rPr lang="en" sz="2000" dirty="0" err="1"/>
              <a:t>changé</a:t>
            </a:r>
            <a:r>
              <a:rPr lang="en" sz="2000" dirty="0"/>
              <a:t> </a:t>
            </a:r>
            <a:r>
              <a:rPr lang="en" sz="2000" dirty="0" err="1"/>
              <a:t>à</a:t>
            </a:r>
            <a:r>
              <a:rPr lang="en" sz="2000" dirty="0"/>
              <a:t> un moment </a:t>
            </a:r>
            <a:r>
              <a:rPr lang="en" sz="2000" dirty="0" err="1"/>
              <a:t>donné</a:t>
            </a:r>
            <a:r>
              <a:rPr lang="en" sz="2000" dirty="0"/>
              <a:t> ? Comment/</a:t>
            </a:r>
            <a:r>
              <a:rPr lang="en" sz="2000" dirty="0" err="1"/>
              <a:t>pourquoi</a:t>
            </a:r>
            <a:r>
              <a:rPr lang="en" sz="2000" dirty="0"/>
              <a:t> ?</a:t>
            </a:r>
            <a:endParaRPr sz="2000" dirty="0"/>
          </a:p>
          <a:p>
            <a:pPr marL="457200" lvl="0" indent="-355600" algn="l" rtl="0">
              <a:spcBef>
                <a:spcPts val="0"/>
              </a:spcBef>
              <a:spcAft>
                <a:spcPts val="0"/>
              </a:spcAft>
              <a:buSzPts val="2000"/>
              <a:buChar char="●"/>
            </a:pPr>
            <a:r>
              <a:rPr lang="en" sz="2000" dirty="0" err="1"/>
              <a:t>Avez-vous</a:t>
            </a:r>
            <a:r>
              <a:rPr lang="en" sz="2000" dirty="0"/>
              <a:t> </a:t>
            </a:r>
            <a:r>
              <a:rPr lang="en" sz="2000" dirty="0" err="1"/>
              <a:t>identifié</a:t>
            </a:r>
            <a:r>
              <a:rPr lang="en" sz="2000" dirty="0"/>
              <a:t> des obstacles pour faire </a:t>
            </a:r>
            <a:r>
              <a:rPr lang="en" sz="2000" dirty="0" err="1"/>
              <a:t>ou</a:t>
            </a:r>
            <a:r>
              <a:rPr lang="en" sz="2000" dirty="0"/>
              <a:t> dire </a:t>
            </a:r>
            <a:r>
              <a:rPr lang="en" sz="2000" dirty="0" err="1"/>
              <a:t>quelque</a:t>
            </a:r>
            <a:r>
              <a:rPr lang="en" sz="2000" dirty="0"/>
              <a:t> chose ?</a:t>
            </a:r>
            <a:endParaRPr sz="2000" dirty="0"/>
          </a:p>
          <a:p>
            <a:pPr marL="457200" lvl="0" indent="-355600" algn="l" rtl="0">
              <a:spcBef>
                <a:spcPts val="0"/>
              </a:spcBef>
              <a:spcAft>
                <a:spcPts val="0"/>
              </a:spcAft>
              <a:buSzPts val="2000"/>
              <a:buChar char="●"/>
            </a:pPr>
            <a:r>
              <a:rPr lang="en" sz="2000" dirty="0"/>
              <a:t>Si </a:t>
            </a:r>
            <a:r>
              <a:rPr lang="en" sz="2000" dirty="0" err="1"/>
              <a:t>vous</a:t>
            </a:r>
            <a:r>
              <a:rPr lang="en" sz="2000" dirty="0"/>
              <a:t> </a:t>
            </a:r>
            <a:r>
              <a:rPr lang="en" sz="2000" dirty="0" err="1"/>
              <a:t>rejouez</a:t>
            </a:r>
            <a:r>
              <a:rPr lang="en" sz="2000" dirty="0"/>
              <a:t> le </a:t>
            </a:r>
            <a:r>
              <a:rPr lang="en" sz="2000" dirty="0" err="1"/>
              <a:t>scénario</a:t>
            </a:r>
            <a:r>
              <a:rPr lang="en" sz="2000" dirty="0"/>
              <a:t>, </a:t>
            </a:r>
            <a:r>
              <a:rPr lang="en" sz="2000" dirty="0" err="1"/>
              <a:t>qu'auriez-vous</a:t>
            </a:r>
            <a:r>
              <a:rPr lang="en" sz="2000" dirty="0"/>
              <a:t> fait </a:t>
            </a:r>
            <a:r>
              <a:rPr lang="en" sz="2000" dirty="0" err="1"/>
              <a:t>différemment</a:t>
            </a:r>
            <a:r>
              <a:rPr lang="en" sz="2000" dirty="0"/>
              <a:t> dans </a:t>
            </a:r>
            <a:r>
              <a:rPr lang="en" sz="2000" dirty="0" err="1"/>
              <a:t>votre</a:t>
            </a:r>
            <a:r>
              <a:rPr lang="en" sz="2000" dirty="0"/>
              <a:t> </a:t>
            </a:r>
            <a:r>
              <a:rPr lang="en" sz="2000" dirty="0" err="1"/>
              <a:t>rôle</a:t>
            </a:r>
            <a:r>
              <a:rPr lang="en" sz="2000" dirty="0"/>
              <a:t> ?</a:t>
            </a:r>
            <a:endParaRPr sz="2000" dirty="0"/>
          </a:p>
          <a:p>
            <a:pPr marL="457200" lvl="0" indent="-355600" algn="l" rtl="0">
              <a:spcBef>
                <a:spcPts val="0"/>
              </a:spcBef>
              <a:spcAft>
                <a:spcPts val="0"/>
              </a:spcAft>
              <a:buSzPts val="2000"/>
              <a:buChar char="●"/>
            </a:pPr>
            <a:r>
              <a:rPr lang="en" sz="2000" dirty="0"/>
              <a:t>Y a-t-il des actions </a:t>
            </a:r>
            <a:r>
              <a:rPr lang="en" sz="2000" dirty="0" err="1"/>
              <a:t>ou</a:t>
            </a:r>
            <a:r>
              <a:rPr lang="en" sz="2000" dirty="0"/>
              <a:t> des mots </a:t>
            </a:r>
            <a:r>
              <a:rPr lang="en" sz="2000" dirty="0" err="1"/>
              <a:t>particuliers</a:t>
            </a:r>
            <a:r>
              <a:rPr lang="en" sz="2000" dirty="0"/>
              <a:t> qui </a:t>
            </a:r>
            <a:r>
              <a:rPr lang="en" sz="2000" dirty="0" err="1"/>
              <a:t>ont</a:t>
            </a:r>
            <a:r>
              <a:rPr lang="en" sz="2000" dirty="0"/>
              <a:t> </a:t>
            </a:r>
            <a:r>
              <a:rPr lang="en" sz="2000" dirty="0" err="1"/>
              <a:t>aggravé</a:t>
            </a:r>
            <a:r>
              <a:rPr lang="en" sz="2000" dirty="0"/>
              <a:t> la situation ? </a:t>
            </a:r>
            <a:r>
              <a:rPr lang="en" sz="2000" dirty="0" err="1"/>
              <a:t>Pourquoi</a:t>
            </a:r>
            <a:r>
              <a:rPr lang="en" sz="2000" dirty="0"/>
              <a:t> ?</a:t>
            </a:r>
            <a:endParaRPr sz="2000" dirty="0"/>
          </a:p>
          <a:p>
            <a:pPr marL="457200" lvl="0" indent="-355600" algn="l" rtl="0">
              <a:spcBef>
                <a:spcPts val="0"/>
              </a:spcBef>
              <a:spcAft>
                <a:spcPts val="0"/>
              </a:spcAft>
              <a:buSzPts val="2000"/>
              <a:buChar char="●"/>
            </a:pPr>
            <a:r>
              <a:rPr lang="en" sz="2000" dirty="0" err="1"/>
              <a:t>Quelles</a:t>
            </a:r>
            <a:r>
              <a:rPr lang="en" sz="2000" dirty="0"/>
              <a:t> actions/mots </a:t>
            </a:r>
            <a:r>
              <a:rPr lang="en" sz="2000" dirty="0" err="1"/>
              <a:t>auraient</a:t>
            </a:r>
            <a:r>
              <a:rPr lang="en" sz="2000" dirty="0"/>
              <a:t> </a:t>
            </a:r>
            <a:r>
              <a:rPr lang="en" sz="2000" dirty="0" err="1"/>
              <a:t>pu</a:t>
            </a:r>
            <a:r>
              <a:rPr lang="en" sz="2000" dirty="0"/>
              <a:t> aider la situation ?</a:t>
            </a:r>
            <a:endParaRPr sz="2000" dirty="0"/>
          </a:p>
        </p:txBody>
      </p:sp>
      <p:pic>
        <p:nvPicPr>
          <p:cNvPr id="172" name="Google Shape;172;p22"/>
          <p:cNvPicPr preferRelativeResize="0"/>
          <p:nvPr/>
        </p:nvPicPr>
        <p:blipFill>
          <a:blip r:embed="rId3">
            <a:alphaModFix/>
          </a:blip>
          <a:stretch>
            <a:fillRect/>
          </a:stretch>
        </p:blipFill>
        <p:spPr>
          <a:xfrm>
            <a:off x="5457650" y="1310950"/>
            <a:ext cx="2727327" cy="2656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Comparaison avec les services en ligne</a:t>
            </a:r>
            <a:endParaRPr/>
          </a:p>
        </p:txBody>
      </p:sp>
      <p:sp>
        <p:nvSpPr>
          <p:cNvPr id="178" name="Google Shape;178;p23"/>
          <p:cNvSpPr txBox="1">
            <a:spLocks noGrp="1"/>
          </p:cNvSpPr>
          <p:nvPr>
            <p:ph type="body" idx="1"/>
          </p:nvPr>
        </p:nvSpPr>
        <p:spPr>
          <a:xfrm>
            <a:off x="560350" y="1196850"/>
            <a:ext cx="4495200" cy="3360900"/>
          </a:xfrm>
          <a:prstGeom prst="rect">
            <a:avLst/>
          </a:prstGeom>
        </p:spPr>
        <p:txBody>
          <a:bodyPr spcFirstLastPara="1" wrap="square" lIns="68575" tIns="34275" rIns="68575" bIns="34275" anchor="t" anchorCtr="0">
            <a:normAutofit/>
          </a:bodyPr>
          <a:lstStyle/>
          <a:p>
            <a:pPr marL="457200" lvl="0" indent="-355600" algn="l" rtl="0">
              <a:spcBef>
                <a:spcPts val="800"/>
              </a:spcBef>
              <a:spcAft>
                <a:spcPts val="0"/>
              </a:spcAft>
              <a:buSzPts val="2000"/>
              <a:buChar char="●"/>
            </a:pPr>
            <a:r>
              <a:rPr lang="en" sz="2000"/>
              <a:t>Est-ce que le fait d'aborder la situation en face à face a été plus facile/plus difficile ? Pourquoi ?</a:t>
            </a:r>
            <a:endParaRPr sz="2000"/>
          </a:p>
          <a:p>
            <a:pPr marL="457200" lvl="0" indent="-355600" algn="l" rtl="0">
              <a:spcBef>
                <a:spcPts val="0"/>
              </a:spcBef>
              <a:spcAft>
                <a:spcPts val="0"/>
              </a:spcAft>
              <a:buSzPts val="2000"/>
              <a:buChar char="●"/>
            </a:pPr>
            <a:r>
              <a:rPr lang="en" sz="2000"/>
              <a:t>Était-il plus facile de déterminer les émotions des autres dans le scénario ? Cela a-t-il amélioré ou aggravé les choses ?</a:t>
            </a:r>
            <a:endParaRPr sz="2000"/>
          </a:p>
          <a:p>
            <a:pPr marL="457200" lvl="0" indent="-355600" algn="l" rtl="0">
              <a:spcBef>
                <a:spcPts val="0"/>
              </a:spcBef>
              <a:spcAft>
                <a:spcPts val="0"/>
              </a:spcAft>
              <a:buSzPts val="2000"/>
              <a:buChar char="●"/>
            </a:pPr>
            <a:r>
              <a:rPr lang="en" sz="2000"/>
              <a:t>Comment appliqueriez-vous des stratégies en ligne telles que le blocage, la mise en sourdine et le signalement, et les appliquer à une situation de face à face ?</a:t>
            </a:r>
            <a:endParaRPr sz="2000"/>
          </a:p>
        </p:txBody>
      </p:sp>
      <p:pic>
        <p:nvPicPr>
          <p:cNvPr id="179" name="Google Shape;179;p23"/>
          <p:cNvPicPr preferRelativeResize="0"/>
          <p:nvPr/>
        </p:nvPicPr>
        <p:blipFill>
          <a:blip r:embed="rId3">
            <a:alphaModFix/>
          </a:blip>
          <a:stretch>
            <a:fillRect/>
          </a:stretch>
        </p:blipFill>
        <p:spPr>
          <a:xfrm>
            <a:off x="5457650" y="1310950"/>
            <a:ext cx="2727327" cy="2656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560344" y="335407"/>
            <a:ext cx="8023200" cy="609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Explorer les </a:t>
            </a:r>
            <a:r>
              <a:rPr lang="en" dirty="0" err="1"/>
              <a:t>rôles</a:t>
            </a:r>
            <a:r>
              <a:rPr lang="en" dirty="0"/>
              <a:t> </a:t>
            </a:r>
            <a:r>
              <a:rPr lang="en" dirty="0" err="1"/>
              <a:t>à</a:t>
            </a:r>
            <a:r>
              <a:rPr lang="en" dirty="0"/>
              <a:t> travers un jeu de </a:t>
            </a:r>
            <a:r>
              <a:rPr lang="en" dirty="0" err="1"/>
              <a:t>rôle</a:t>
            </a:r>
            <a:r>
              <a:rPr lang="en" dirty="0"/>
              <a:t> hors </a:t>
            </a:r>
            <a:r>
              <a:rPr lang="en" dirty="0" err="1"/>
              <a:t>ligne</a:t>
            </a:r>
            <a:endParaRPr dirty="0"/>
          </a:p>
        </p:txBody>
      </p:sp>
      <p:sp>
        <p:nvSpPr>
          <p:cNvPr id="86" name="Google Shape;86;p14"/>
          <p:cNvSpPr txBox="1">
            <a:spLocks noGrp="1"/>
          </p:cNvSpPr>
          <p:nvPr>
            <p:ph type="body" idx="1"/>
          </p:nvPr>
        </p:nvSpPr>
        <p:spPr>
          <a:xfrm>
            <a:off x="560344" y="945007"/>
            <a:ext cx="8023200" cy="35880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dirty="0"/>
              <a:t>Durée : </a:t>
            </a:r>
            <a:r>
              <a:rPr lang="en" b="1" dirty="0"/>
              <a:t>35-40 minutes (+ temps </a:t>
            </a:r>
            <a:r>
              <a:rPr lang="en" b="1" dirty="0" err="1"/>
              <a:t>supplémentaire</a:t>
            </a:r>
            <a:r>
              <a:rPr lang="en" b="1" dirty="0"/>
              <a:t> pour </a:t>
            </a:r>
            <a:r>
              <a:rPr lang="en" b="1" dirty="0" err="1"/>
              <a:t>définir</a:t>
            </a:r>
            <a:r>
              <a:rPr lang="en" b="1" dirty="0"/>
              <a:t> les </a:t>
            </a:r>
            <a:r>
              <a:rPr lang="en" b="1" dirty="0" err="1"/>
              <a:t>attentes</a:t>
            </a:r>
            <a:r>
              <a:rPr lang="en" b="1" dirty="0"/>
              <a:t>)</a:t>
            </a:r>
            <a:endParaRPr b="1" dirty="0"/>
          </a:p>
          <a:p>
            <a:pPr marL="0" lvl="0" indent="0" algn="l" rtl="0">
              <a:spcBef>
                <a:spcPts val="800"/>
              </a:spcBef>
              <a:spcAft>
                <a:spcPts val="0"/>
              </a:spcAft>
              <a:buNone/>
            </a:pPr>
            <a:r>
              <a:rPr lang="en" dirty="0" err="1"/>
              <a:t>Résultats</a:t>
            </a:r>
            <a:r>
              <a:rPr lang="en" dirty="0"/>
              <a:t> de </a:t>
            </a:r>
            <a:r>
              <a:rPr lang="en" dirty="0" err="1"/>
              <a:t>l'apprentissage</a:t>
            </a:r>
            <a:r>
              <a:rPr lang="en" dirty="0"/>
              <a:t> :</a:t>
            </a:r>
            <a:endParaRPr dirty="0"/>
          </a:p>
          <a:p>
            <a:pPr marL="0" lvl="0" indent="0" algn="l" rtl="0">
              <a:spcBef>
                <a:spcPts val="800"/>
              </a:spcBef>
              <a:spcAft>
                <a:spcPts val="0"/>
              </a:spcAft>
              <a:buNone/>
            </a:pPr>
            <a:r>
              <a:rPr lang="en" b="1" dirty="0"/>
              <a:t>Les </a:t>
            </a:r>
            <a:r>
              <a:rPr lang="en" b="1" dirty="0" err="1"/>
              <a:t>apprenants</a:t>
            </a:r>
            <a:r>
              <a:rPr lang="en" b="1" dirty="0"/>
              <a:t> </a:t>
            </a:r>
            <a:r>
              <a:rPr lang="en" b="1" dirty="0" err="1"/>
              <a:t>seront</a:t>
            </a:r>
            <a:r>
              <a:rPr lang="en" b="1" dirty="0"/>
              <a:t> </a:t>
            </a:r>
            <a:r>
              <a:rPr lang="en" b="1" dirty="0" err="1"/>
              <a:t>capables</a:t>
            </a:r>
            <a:r>
              <a:rPr lang="en" b="1" dirty="0"/>
              <a:t> de :</a:t>
            </a:r>
            <a:endParaRPr b="1" dirty="0"/>
          </a:p>
          <a:p>
            <a:pPr marL="457200" lvl="0" indent="-361950" algn="l" rtl="0">
              <a:spcBef>
                <a:spcPts val="800"/>
              </a:spcBef>
              <a:spcAft>
                <a:spcPts val="0"/>
              </a:spcAft>
              <a:buSzPts val="2100"/>
              <a:buChar char="•"/>
            </a:pPr>
            <a:r>
              <a:rPr lang="en" b="1" dirty="0" err="1"/>
              <a:t>Reconnaître</a:t>
            </a:r>
            <a:r>
              <a:rPr lang="en" b="1" dirty="0"/>
              <a:t> et </a:t>
            </a:r>
            <a:r>
              <a:rPr lang="en" b="1" dirty="0" err="1"/>
              <a:t>comprendre</a:t>
            </a:r>
            <a:r>
              <a:rPr lang="en" b="1" dirty="0"/>
              <a:t> les </a:t>
            </a:r>
            <a:r>
              <a:rPr lang="en" b="1" dirty="0" err="1"/>
              <a:t>rôles</a:t>
            </a:r>
            <a:r>
              <a:rPr lang="en" b="1" dirty="0"/>
              <a:t> qui </a:t>
            </a:r>
            <a:r>
              <a:rPr lang="en" b="1" dirty="0" err="1"/>
              <a:t>peuvent</a:t>
            </a:r>
            <a:r>
              <a:rPr lang="en" b="1" dirty="0"/>
              <a:t> </a:t>
            </a:r>
            <a:r>
              <a:rPr lang="en" b="1" dirty="0" err="1"/>
              <a:t>exister</a:t>
            </a:r>
            <a:r>
              <a:rPr lang="en" b="1" dirty="0"/>
              <a:t> dans </a:t>
            </a:r>
            <a:r>
              <a:rPr lang="en" b="1" dirty="0" err="1"/>
              <a:t>une</a:t>
            </a:r>
            <a:r>
              <a:rPr lang="en" b="1" dirty="0"/>
              <a:t> situation de </a:t>
            </a:r>
            <a:r>
              <a:rPr lang="en" b="1" dirty="0" err="1"/>
              <a:t>cyberintimidation</a:t>
            </a:r>
            <a:r>
              <a:rPr lang="en" b="1" dirty="0"/>
              <a:t>.</a:t>
            </a:r>
            <a:endParaRPr b="1" dirty="0"/>
          </a:p>
          <a:p>
            <a:pPr marL="457200" lvl="0" indent="-361950" algn="l" rtl="0">
              <a:spcBef>
                <a:spcPts val="0"/>
              </a:spcBef>
              <a:spcAft>
                <a:spcPts val="0"/>
              </a:spcAft>
              <a:buSzPts val="2100"/>
              <a:buChar char="•"/>
            </a:pPr>
            <a:r>
              <a:rPr lang="en" b="1" dirty="0"/>
              <a:t>Identifier des </a:t>
            </a:r>
            <a:r>
              <a:rPr lang="en" b="1" dirty="0" err="1"/>
              <a:t>stratégies</a:t>
            </a:r>
            <a:r>
              <a:rPr lang="en" b="1" dirty="0"/>
              <a:t> positives pour </a:t>
            </a:r>
            <a:r>
              <a:rPr lang="en" b="1" dirty="0" err="1"/>
              <a:t>gérer</a:t>
            </a:r>
            <a:r>
              <a:rPr lang="en" b="1" dirty="0"/>
              <a:t> et </a:t>
            </a:r>
            <a:r>
              <a:rPr lang="en" b="1" dirty="0" err="1"/>
              <a:t>répondre</a:t>
            </a:r>
            <a:r>
              <a:rPr lang="en" b="1" dirty="0"/>
              <a:t> </a:t>
            </a:r>
            <a:r>
              <a:rPr lang="en" b="1" dirty="0" err="1"/>
              <a:t>à</a:t>
            </a:r>
            <a:r>
              <a:rPr lang="en" b="1" dirty="0"/>
              <a:t> la </a:t>
            </a:r>
            <a:r>
              <a:rPr lang="en" b="1" dirty="0" err="1"/>
              <a:t>cyberintimidation</a:t>
            </a:r>
            <a:r>
              <a:rPr lang="en" b="1" dirty="0"/>
              <a:t> dans </a:t>
            </a:r>
            <a:r>
              <a:rPr lang="en" b="1" dirty="0" err="1"/>
              <a:t>différents</a:t>
            </a:r>
            <a:r>
              <a:rPr lang="en" b="1" dirty="0"/>
              <a:t> </a:t>
            </a:r>
            <a:r>
              <a:rPr lang="en" b="1" dirty="0" err="1"/>
              <a:t>contextes</a:t>
            </a:r>
            <a:r>
              <a:rPr lang="en" b="1" dirty="0"/>
              <a:t>.</a:t>
            </a:r>
            <a:endParaRPr b="1" dirty="0"/>
          </a:p>
          <a:p>
            <a:pPr marL="0" lvl="0" indent="0" algn="l" rtl="0">
              <a:spcBef>
                <a:spcPts val="800"/>
              </a:spcBef>
              <a:spcAft>
                <a:spcPts val="0"/>
              </a:spcAft>
              <a:buNone/>
            </a:pPr>
            <a:r>
              <a:rPr lang="en" dirty="0" err="1"/>
              <a:t>Vocabulaire</a:t>
            </a:r>
            <a:r>
              <a:rPr lang="en" dirty="0"/>
              <a:t> </a:t>
            </a:r>
            <a:r>
              <a:rPr lang="en" dirty="0" err="1"/>
              <a:t>clé</a:t>
            </a:r>
            <a:r>
              <a:rPr lang="en" dirty="0"/>
              <a:t> : </a:t>
            </a:r>
            <a:r>
              <a:rPr lang="en" b="1" dirty="0" err="1"/>
              <a:t>cyberintimidation</a:t>
            </a:r>
            <a:r>
              <a:rPr lang="en" b="1" dirty="0"/>
              <a:t>, </a:t>
            </a:r>
            <a:r>
              <a:rPr lang="en" b="1" dirty="0" err="1"/>
              <a:t>rôles</a:t>
            </a:r>
            <a:r>
              <a:rPr lang="en" b="1" dirty="0"/>
              <a:t>, </a:t>
            </a:r>
            <a:r>
              <a:rPr lang="en" b="1" dirty="0" err="1"/>
              <a:t>instigateur</a:t>
            </a:r>
            <a:r>
              <a:rPr lang="en" b="1" dirty="0"/>
              <a:t>, </a:t>
            </a:r>
            <a:r>
              <a:rPr lang="en" b="1" dirty="0" err="1"/>
              <a:t>spectateur</a:t>
            </a:r>
            <a:r>
              <a:rPr lang="en" b="1" dirty="0"/>
              <a:t>, </a:t>
            </a:r>
            <a:r>
              <a:rPr lang="en" b="1" dirty="0" err="1"/>
              <a:t>cible</a:t>
            </a:r>
            <a:r>
              <a:rPr lang="en" b="1" dirty="0"/>
              <a:t>, pom-pom girl, </a:t>
            </a:r>
            <a:r>
              <a:rPr lang="en" b="1" dirty="0" err="1"/>
              <a:t>agitateur</a:t>
            </a:r>
            <a:r>
              <a:rPr lang="en" b="1" dirty="0"/>
              <a:t>, </a:t>
            </a:r>
            <a:r>
              <a:rPr lang="en" b="1" dirty="0" err="1"/>
              <a:t>admirateur</a:t>
            </a:r>
            <a:r>
              <a:rPr lang="en" b="1" dirty="0"/>
              <a:t>, </a:t>
            </a:r>
            <a:r>
              <a:rPr lang="en" b="1" dirty="0" err="1"/>
              <a:t>suiveur</a:t>
            </a:r>
            <a:r>
              <a:rPr lang="en" b="1" dirty="0"/>
              <a:t>, </a:t>
            </a:r>
            <a:r>
              <a:rPr lang="en" b="1" dirty="0" err="1"/>
              <a:t>blagueur</a:t>
            </a:r>
            <a:r>
              <a:rPr lang="en" b="1" dirty="0"/>
              <a:t>, </a:t>
            </a:r>
            <a:r>
              <a:rPr lang="en" b="1" dirty="0" err="1"/>
              <a:t>contexte</a:t>
            </a:r>
            <a:r>
              <a:rPr lang="en" b="1" dirty="0"/>
              <a:t>, </a:t>
            </a:r>
            <a:r>
              <a:rPr lang="en" b="1" dirty="0" err="1"/>
              <a:t>stratégies</a:t>
            </a:r>
            <a:r>
              <a:rPr lang="en" b="1" dirty="0"/>
              <a:t>.</a:t>
            </a:r>
            <a:endParaRPr b="1" dirty="0"/>
          </a:p>
          <a:p>
            <a:pPr marL="0" lvl="0" indent="0" algn="l" rtl="0">
              <a:spcBef>
                <a:spcPts val="800"/>
              </a:spcBef>
              <a:spcAft>
                <a:spcPts val="0"/>
              </a:spcAft>
              <a:buNone/>
            </a:pPr>
            <a:r>
              <a:rPr lang="en" dirty="0" err="1"/>
              <a:t>Ressources</a:t>
            </a:r>
            <a:r>
              <a:rPr lang="en" dirty="0"/>
              <a:t> : </a:t>
            </a:r>
            <a:r>
              <a:rPr lang="en" b="1" dirty="0" err="1"/>
              <a:t>Scénarios</a:t>
            </a:r>
            <a:r>
              <a:rPr lang="en" b="1" dirty="0"/>
              <a:t> de </a:t>
            </a:r>
            <a:r>
              <a:rPr lang="en" b="1" dirty="0" err="1"/>
              <a:t>cyberintimidation</a:t>
            </a:r>
            <a:r>
              <a:rPr lang="en" b="1" dirty="0"/>
              <a:t> (diapositives 7-8), </a:t>
            </a:r>
            <a:r>
              <a:rPr lang="en" b="1" dirty="0" err="1"/>
              <a:t>Cartes</a:t>
            </a:r>
            <a:r>
              <a:rPr lang="en" b="1" dirty="0"/>
              <a:t> de </a:t>
            </a:r>
            <a:r>
              <a:rPr lang="en" b="1" dirty="0" err="1"/>
              <a:t>rôle</a:t>
            </a:r>
            <a:r>
              <a:rPr lang="en" b="1" dirty="0"/>
              <a:t> (diapositive 9), Guide de protection de </a:t>
            </a:r>
            <a:r>
              <a:rPr lang="en" b="1" dirty="0" err="1"/>
              <a:t>l'enfance</a:t>
            </a:r>
            <a:r>
              <a:rPr lang="en" b="1"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560344" y="335407"/>
            <a:ext cx="8023200" cy="609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Questions clés</a:t>
            </a:r>
            <a:endParaRPr/>
          </a:p>
        </p:txBody>
      </p:sp>
      <p:sp>
        <p:nvSpPr>
          <p:cNvPr id="92" name="Google Shape;92;p15"/>
          <p:cNvSpPr txBox="1">
            <a:spLocks noGrp="1"/>
          </p:cNvSpPr>
          <p:nvPr>
            <p:ph type="body" idx="1"/>
          </p:nvPr>
        </p:nvSpPr>
        <p:spPr>
          <a:xfrm>
            <a:off x="560344" y="945007"/>
            <a:ext cx="8023200" cy="3647100"/>
          </a:xfrm>
          <a:prstGeom prst="rect">
            <a:avLst/>
          </a:prstGeom>
        </p:spPr>
        <p:txBody>
          <a:bodyPr spcFirstLastPara="1" wrap="square" lIns="68575" tIns="34275" rIns="68575" bIns="34275" anchor="t" anchorCtr="0">
            <a:normAutofit fontScale="85000" lnSpcReduction="20000"/>
          </a:bodyPr>
          <a:lstStyle/>
          <a:p>
            <a:pPr marL="457200" lvl="0" indent="-361950" algn="l" rtl="0">
              <a:spcBef>
                <a:spcPts val="800"/>
              </a:spcBef>
              <a:spcAft>
                <a:spcPts val="0"/>
              </a:spcAft>
              <a:buSzPts val="2100"/>
              <a:buChar char="•"/>
            </a:pPr>
            <a:r>
              <a:rPr lang="en" dirty="0" err="1"/>
              <a:t>Quels</a:t>
            </a:r>
            <a:r>
              <a:rPr lang="en" dirty="0"/>
              <a:t> </a:t>
            </a:r>
            <a:r>
              <a:rPr lang="en" dirty="0" err="1"/>
              <a:t>sont</a:t>
            </a:r>
            <a:r>
              <a:rPr lang="en" dirty="0"/>
              <a:t> les </a:t>
            </a:r>
            <a:r>
              <a:rPr lang="en" dirty="0" err="1"/>
              <a:t>différents</a:t>
            </a:r>
            <a:r>
              <a:rPr lang="en" dirty="0"/>
              <a:t> </a:t>
            </a:r>
            <a:r>
              <a:rPr lang="en" dirty="0" err="1"/>
              <a:t>rôles</a:t>
            </a:r>
            <a:r>
              <a:rPr lang="en" dirty="0"/>
              <a:t> qui </a:t>
            </a:r>
            <a:r>
              <a:rPr lang="en" dirty="0" err="1"/>
              <a:t>peuvent</a:t>
            </a:r>
            <a:r>
              <a:rPr lang="en" dirty="0"/>
              <a:t> </a:t>
            </a:r>
            <a:r>
              <a:rPr lang="en" dirty="0" err="1"/>
              <a:t>exister</a:t>
            </a:r>
            <a:r>
              <a:rPr lang="en" dirty="0"/>
              <a:t> dans </a:t>
            </a:r>
            <a:r>
              <a:rPr lang="en" dirty="0" err="1"/>
              <a:t>une</a:t>
            </a:r>
            <a:r>
              <a:rPr lang="en" dirty="0"/>
              <a:t> situation de </a:t>
            </a:r>
            <a:r>
              <a:rPr lang="en" dirty="0" err="1"/>
              <a:t>cyberintimidation</a:t>
            </a:r>
            <a:r>
              <a:rPr lang="en" dirty="0"/>
              <a:t> ?</a:t>
            </a:r>
            <a:endParaRPr dirty="0"/>
          </a:p>
          <a:p>
            <a:pPr marL="914400" lvl="1" indent="-342900" algn="l" rtl="0">
              <a:spcBef>
                <a:spcPts val="0"/>
              </a:spcBef>
              <a:spcAft>
                <a:spcPts val="0"/>
              </a:spcAft>
              <a:buSzPts val="1800"/>
              <a:buChar char="•"/>
            </a:pPr>
            <a:r>
              <a:rPr lang="en" dirty="0"/>
              <a:t>Comment </a:t>
            </a:r>
            <a:r>
              <a:rPr lang="en" dirty="0" err="1"/>
              <a:t>définir</a:t>
            </a:r>
            <a:r>
              <a:rPr lang="en" dirty="0"/>
              <a:t>/</a:t>
            </a:r>
            <a:r>
              <a:rPr lang="en" dirty="0" err="1"/>
              <a:t>expliquer</a:t>
            </a:r>
            <a:r>
              <a:rPr lang="en" dirty="0"/>
              <a:t> </a:t>
            </a:r>
            <a:r>
              <a:rPr lang="en" dirty="0" err="1"/>
              <a:t>ces</a:t>
            </a:r>
            <a:r>
              <a:rPr lang="en" dirty="0"/>
              <a:t> </a:t>
            </a:r>
            <a:r>
              <a:rPr lang="en" dirty="0" err="1"/>
              <a:t>rôles</a:t>
            </a:r>
            <a:r>
              <a:rPr lang="en" dirty="0"/>
              <a:t> ?</a:t>
            </a:r>
            <a:endParaRPr dirty="0"/>
          </a:p>
          <a:p>
            <a:pPr marL="457200" lvl="0" indent="-361950" algn="l" rtl="0">
              <a:spcBef>
                <a:spcPts val="0"/>
              </a:spcBef>
              <a:spcAft>
                <a:spcPts val="0"/>
              </a:spcAft>
              <a:buSzPts val="2100"/>
              <a:buChar char="•"/>
            </a:pPr>
            <a:r>
              <a:rPr lang="en" dirty="0"/>
              <a:t>Comment les </a:t>
            </a:r>
            <a:r>
              <a:rPr lang="en" dirty="0" err="1"/>
              <a:t>différents</a:t>
            </a:r>
            <a:r>
              <a:rPr lang="en" dirty="0"/>
              <a:t> </a:t>
            </a:r>
            <a:r>
              <a:rPr lang="en" dirty="0" err="1"/>
              <a:t>rôles</a:t>
            </a:r>
            <a:r>
              <a:rPr lang="en" dirty="0"/>
              <a:t> </a:t>
            </a:r>
            <a:r>
              <a:rPr lang="en" dirty="0" err="1"/>
              <a:t>peuvent-ils</a:t>
            </a:r>
            <a:r>
              <a:rPr lang="en" dirty="0"/>
              <a:t> influencer le </a:t>
            </a:r>
            <a:r>
              <a:rPr lang="en" dirty="0" err="1"/>
              <a:t>comportement</a:t>
            </a:r>
            <a:r>
              <a:rPr lang="en" dirty="0"/>
              <a:t> des...</a:t>
            </a:r>
            <a:endParaRPr dirty="0"/>
          </a:p>
          <a:p>
            <a:pPr marL="914400" lvl="1" indent="-342900" algn="l" rtl="0">
              <a:spcBef>
                <a:spcPts val="0"/>
              </a:spcBef>
              <a:spcAft>
                <a:spcPts val="0"/>
              </a:spcAft>
              <a:buSzPts val="1800"/>
              <a:buChar char="•"/>
            </a:pPr>
            <a:r>
              <a:rPr lang="en" dirty="0"/>
              <a:t>...</a:t>
            </a:r>
            <a:r>
              <a:rPr lang="en" dirty="0" err="1"/>
              <a:t>une</a:t>
            </a:r>
            <a:r>
              <a:rPr lang="en" dirty="0"/>
              <a:t> </a:t>
            </a:r>
            <a:r>
              <a:rPr lang="en" dirty="0" err="1"/>
              <a:t>cyberintimidation</a:t>
            </a:r>
            <a:r>
              <a:rPr lang="en" dirty="0"/>
              <a:t> ?</a:t>
            </a:r>
            <a:endParaRPr dirty="0"/>
          </a:p>
          <a:p>
            <a:pPr marL="914400" lvl="1" indent="-342900" algn="l" rtl="0">
              <a:spcBef>
                <a:spcPts val="0"/>
              </a:spcBef>
              <a:spcAft>
                <a:spcPts val="0"/>
              </a:spcAft>
              <a:buSzPts val="1800"/>
              <a:buChar char="•"/>
            </a:pPr>
            <a:r>
              <a:rPr lang="en" dirty="0"/>
              <a:t>...</a:t>
            </a:r>
            <a:r>
              <a:rPr lang="en" dirty="0" err="1"/>
              <a:t>une</a:t>
            </a:r>
            <a:r>
              <a:rPr lang="en" dirty="0"/>
              <a:t> </a:t>
            </a:r>
            <a:r>
              <a:rPr lang="en" dirty="0" err="1"/>
              <a:t>cible</a:t>
            </a:r>
            <a:r>
              <a:rPr lang="en" dirty="0"/>
              <a:t> ?</a:t>
            </a:r>
            <a:endParaRPr dirty="0"/>
          </a:p>
          <a:p>
            <a:pPr marL="914400" lvl="1" indent="-342900" algn="l" rtl="0">
              <a:spcBef>
                <a:spcPts val="0"/>
              </a:spcBef>
              <a:spcAft>
                <a:spcPts val="0"/>
              </a:spcAft>
              <a:buSzPts val="1800"/>
              <a:buChar char="•"/>
            </a:pPr>
            <a:r>
              <a:rPr lang="en" dirty="0"/>
              <a:t>...un </a:t>
            </a:r>
            <a:r>
              <a:rPr lang="en" dirty="0" err="1"/>
              <a:t>spectateur</a:t>
            </a:r>
            <a:r>
              <a:rPr lang="en" dirty="0"/>
              <a:t> ?</a:t>
            </a:r>
            <a:endParaRPr dirty="0"/>
          </a:p>
          <a:p>
            <a:pPr marL="457200" lvl="0" indent="-361950" algn="l" rtl="0">
              <a:spcBef>
                <a:spcPts val="0"/>
              </a:spcBef>
              <a:spcAft>
                <a:spcPts val="0"/>
              </a:spcAft>
              <a:buSzPts val="2100"/>
              <a:buChar char="•"/>
            </a:pPr>
            <a:r>
              <a:rPr lang="en" dirty="0" err="1"/>
              <a:t>Quels</a:t>
            </a:r>
            <a:r>
              <a:rPr lang="en" dirty="0"/>
              <a:t> </a:t>
            </a:r>
            <a:r>
              <a:rPr lang="en" dirty="0" err="1"/>
              <a:t>contextes</a:t>
            </a:r>
            <a:r>
              <a:rPr lang="en" dirty="0"/>
              <a:t> </a:t>
            </a:r>
            <a:r>
              <a:rPr lang="en" dirty="0" err="1"/>
              <a:t>pourraient</a:t>
            </a:r>
            <a:r>
              <a:rPr lang="en" dirty="0"/>
              <a:t> </a:t>
            </a:r>
            <a:r>
              <a:rPr lang="en" dirty="0" err="1"/>
              <a:t>également</a:t>
            </a:r>
            <a:r>
              <a:rPr lang="en" dirty="0"/>
              <a:t> affecter le </a:t>
            </a:r>
            <a:r>
              <a:rPr lang="en" dirty="0" err="1"/>
              <a:t>comportement</a:t>
            </a:r>
            <a:r>
              <a:rPr lang="en" dirty="0"/>
              <a:t> ? (Par </a:t>
            </a:r>
            <a:r>
              <a:rPr lang="en" dirty="0" err="1"/>
              <a:t>exemple</a:t>
            </a:r>
            <a:r>
              <a:rPr lang="en" dirty="0"/>
              <a:t>, </a:t>
            </a:r>
            <a:r>
              <a:rPr lang="en" dirty="0" err="1"/>
              <a:t>si</a:t>
            </a:r>
            <a:r>
              <a:rPr lang="en" dirty="0"/>
              <a:t> </a:t>
            </a:r>
            <a:r>
              <a:rPr lang="en" dirty="0" err="1"/>
              <a:t>tu</a:t>
            </a:r>
            <a:r>
              <a:rPr lang="en" dirty="0"/>
              <a:t> </a:t>
            </a:r>
            <a:r>
              <a:rPr lang="en" dirty="0" err="1"/>
              <a:t>vois</a:t>
            </a:r>
            <a:r>
              <a:rPr lang="en" dirty="0"/>
              <a:t> un </a:t>
            </a:r>
            <a:r>
              <a:rPr lang="en" dirty="0" err="1"/>
              <a:t>ami</a:t>
            </a:r>
            <a:r>
              <a:rPr lang="en" dirty="0"/>
              <a:t> </a:t>
            </a:r>
            <a:r>
              <a:rPr lang="en" dirty="0" err="1"/>
              <a:t>intimider</a:t>
            </a:r>
            <a:r>
              <a:rPr lang="en" dirty="0"/>
              <a:t> un </a:t>
            </a:r>
            <a:r>
              <a:rPr lang="en" dirty="0" err="1"/>
              <a:t>autre</a:t>
            </a:r>
            <a:r>
              <a:rPr lang="en" dirty="0"/>
              <a:t> </a:t>
            </a:r>
            <a:r>
              <a:rPr lang="en" dirty="0" err="1"/>
              <a:t>ami</a:t>
            </a:r>
            <a:r>
              <a:rPr lang="en" dirty="0"/>
              <a:t>, </a:t>
            </a:r>
            <a:r>
              <a:rPr lang="en" dirty="0" err="1"/>
              <a:t>serait</a:t>
            </a:r>
            <a:r>
              <a:rPr lang="en" dirty="0"/>
              <a:t>-il plus facile/difficile </a:t>
            </a:r>
            <a:r>
              <a:rPr lang="en" dirty="0" err="1"/>
              <a:t>d'y</a:t>
            </a:r>
            <a:r>
              <a:rPr lang="en" dirty="0"/>
              <a:t> faire face que </a:t>
            </a:r>
            <a:r>
              <a:rPr lang="en" dirty="0" err="1"/>
              <a:t>s'il</a:t>
            </a:r>
            <a:r>
              <a:rPr lang="en" dirty="0"/>
              <a:t> </a:t>
            </a:r>
            <a:r>
              <a:rPr lang="en" dirty="0" err="1"/>
              <a:t>s'agissait</a:t>
            </a:r>
            <a:r>
              <a:rPr lang="en" dirty="0"/>
              <a:t> </a:t>
            </a:r>
            <a:r>
              <a:rPr lang="en" dirty="0" err="1"/>
              <a:t>d'étrangers</a:t>
            </a:r>
            <a:r>
              <a:rPr lang="en" dirty="0"/>
              <a:t> pour </a:t>
            </a:r>
            <a:r>
              <a:rPr lang="en" dirty="0" err="1"/>
              <a:t>toi</a:t>
            </a:r>
            <a:r>
              <a:rPr lang="en" dirty="0"/>
              <a:t> ?)</a:t>
            </a:r>
            <a:endParaRPr dirty="0"/>
          </a:p>
          <a:p>
            <a:pPr marL="457200" lvl="0" indent="-361950" algn="l" rtl="0">
              <a:spcBef>
                <a:spcPts val="0"/>
              </a:spcBef>
              <a:spcAft>
                <a:spcPts val="0"/>
              </a:spcAft>
              <a:buSzPts val="2100"/>
              <a:buChar char="•"/>
            </a:pPr>
            <a:r>
              <a:rPr lang="en" dirty="0" err="1"/>
              <a:t>Quelles</a:t>
            </a:r>
            <a:r>
              <a:rPr lang="en" dirty="0"/>
              <a:t> </a:t>
            </a:r>
            <a:r>
              <a:rPr lang="en" dirty="0" err="1"/>
              <a:t>stratégies</a:t>
            </a:r>
            <a:r>
              <a:rPr lang="en" dirty="0"/>
              <a:t> </a:t>
            </a:r>
            <a:r>
              <a:rPr lang="en" dirty="0" err="1"/>
              <a:t>pourriez-vous</a:t>
            </a:r>
            <a:r>
              <a:rPr lang="en" dirty="0"/>
              <a:t> </a:t>
            </a:r>
            <a:r>
              <a:rPr lang="en" dirty="0" err="1"/>
              <a:t>utiliser</a:t>
            </a:r>
            <a:r>
              <a:rPr lang="en" dirty="0"/>
              <a:t> pour influencer </a:t>
            </a:r>
            <a:r>
              <a:rPr lang="en" dirty="0" err="1"/>
              <a:t>positivement</a:t>
            </a:r>
            <a:r>
              <a:rPr lang="en" dirty="0"/>
              <a:t> la situation </a:t>
            </a:r>
            <a:r>
              <a:rPr lang="en" dirty="0" err="1"/>
              <a:t>si</a:t>
            </a:r>
            <a:r>
              <a:rPr lang="en" dirty="0"/>
              <a:t> </a:t>
            </a:r>
            <a:r>
              <a:rPr lang="en" dirty="0" err="1"/>
              <a:t>vous</a:t>
            </a:r>
            <a:r>
              <a:rPr lang="en" dirty="0"/>
              <a:t> </a:t>
            </a:r>
            <a:r>
              <a:rPr lang="en" dirty="0" err="1"/>
              <a:t>étiez</a:t>
            </a:r>
            <a:r>
              <a:rPr lang="en" dirty="0"/>
              <a:t>...</a:t>
            </a:r>
            <a:endParaRPr dirty="0"/>
          </a:p>
          <a:p>
            <a:pPr marL="914400" lvl="1" indent="-342900" algn="l" rtl="0">
              <a:spcBef>
                <a:spcPts val="0"/>
              </a:spcBef>
              <a:spcAft>
                <a:spcPts val="0"/>
              </a:spcAft>
              <a:buSzPts val="1800"/>
              <a:buChar char="•"/>
            </a:pPr>
            <a:r>
              <a:rPr lang="en" dirty="0"/>
              <a:t>...</a:t>
            </a:r>
            <a:r>
              <a:rPr lang="en" dirty="0" err="1"/>
              <a:t>une</a:t>
            </a:r>
            <a:r>
              <a:rPr lang="en" dirty="0"/>
              <a:t> </a:t>
            </a:r>
            <a:r>
              <a:rPr lang="en" dirty="0" err="1"/>
              <a:t>cyberintimidation</a:t>
            </a:r>
            <a:r>
              <a:rPr lang="en" dirty="0"/>
              <a:t> ?</a:t>
            </a:r>
            <a:endParaRPr dirty="0"/>
          </a:p>
          <a:p>
            <a:pPr marL="914400" lvl="1" indent="-342900" algn="l" rtl="0">
              <a:spcBef>
                <a:spcPts val="0"/>
              </a:spcBef>
              <a:spcAft>
                <a:spcPts val="0"/>
              </a:spcAft>
              <a:buSzPts val="1800"/>
              <a:buChar char="•"/>
            </a:pPr>
            <a:r>
              <a:rPr lang="en" dirty="0"/>
              <a:t>...</a:t>
            </a:r>
            <a:r>
              <a:rPr lang="en" dirty="0" err="1"/>
              <a:t>une</a:t>
            </a:r>
            <a:r>
              <a:rPr lang="en" dirty="0"/>
              <a:t> </a:t>
            </a:r>
            <a:r>
              <a:rPr lang="en" dirty="0" err="1"/>
              <a:t>cible</a:t>
            </a:r>
            <a:r>
              <a:rPr lang="en" dirty="0"/>
              <a:t> ?</a:t>
            </a:r>
            <a:endParaRPr dirty="0"/>
          </a:p>
          <a:p>
            <a:pPr marL="914400" lvl="1" indent="-342900" algn="l" rtl="0">
              <a:spcBef>
                <a:spcPts val="0"/>
              </a:spcBef>
              <a:spcAft>
                <a:spcPts val="0"/>
              </a:spcAft>
              <a:buSzPts val="1800"/>
              <a:buChar char="•"/>
            </a:pPr>
            <a:r>
              <a:rPr lang="en" dirty="0"/>
              <a:t>...un </a:t>
            </a:r>
            <a:r>
              <a:rPr lang="en" dirty="0" err="1"/>
              <a:t>spectateur</a:t>
            </a:r>
            <a:r>
              <a:rPr lang="en" dirty="0"/>
              <a:t> ?</a:t>
            </a:r>
            <a:endParaRPr dirty="0"/>
          </a:p>
          <a:p>
            <a:pPr marL="914400" lvl="1" indent="-342900" algn="l" rtl="0">
              <a:spcBef>
                <a:spcPts val="0"/>
              </a:spcBef>
              <a:spcAft>
                <a:spcPts val="0"/>
              </a:spcAft>
              <a:buSzPts val="1800"/>
              <a:buChar char="•"/>
            </a:pPr>
            <a:r>
              <a:rPr lang="en" dirty="0"/>
              <a:t>...un </a:t>
            </a:r>
            <a:r>
              <a:rPr lang="en" dirty="0" err="1"/>
              <a:t>suiveur</a:t>
            </a:r>
            <a:r>
              <a:rPr lang="en" dirty="0"/>
              <a:t>/</a:t>
            </a:r>
            <a:r>
              <a:rPr lang="en" dirty="0" err="1"/>
              <a:t>admirateur</a:t>
            </a:r>
            <a:r>
              <a:rPr lang="en" dirty="0"/>
              <a:t>/cheerleader ?</a:t>
            </a:r>
            <a:endParaRPr dirty="0"/>
          </a:p>
          <a:p>
            <a:pPr marL="457200" lvl="0" indent="-361950" algn="l" rtl="0">
              <a:spcBef>
                <a:spcPts val="0"/>
              </a:spcBef>
              <a:spcAft>
                <a:spcPts val="0"/>
              </a:spcAft>
              <a:buSzPts val="2100"/>
              <a:buChar char="•"/>
            </a:pPr>
            <a:r>
              <a:rPr lang="en" dirty="0" err="1"/>
              <a:t>Quelles</a:t>
            </a:r>
            <a:r>
              <a:rPr lang="en" dirty="0"/>
              <a:t> </a:t>
            </a:r>
            <a:r>
              <a:rPr lang="en" dirty="0" err="1"/>
              <a:t>sont</a:t>
            </a:r>
            <a:r>
              <a:rPr lang="en" dirty="0"/>
              <a:t> les </a:t>
            </a:r>
            <a:r>
              <a:rPr lang="en" dirty="0" err="1"/>
              <a:t>stratégies</a:t>
            </a:r>
            <a:r>
              <a:rPr lang="en" dirty="0"/>
              <a:t>/</a:t>
            </a:r>
            <a:r>
              <a:rPr lang="en" dirty="0" err="1"/>
              <a:t>outils</a:t>
            </a:r>
            <a:r>
              <a:rPr lang="en" dirty="0"/>
              <a:t> que </a:t>
            </a:r>
            <a:r>
              <a:rPr lang="en" dirty="0" err="1"/>
              <a:t>vous</a:t>
            </a:r>
            <a:r>
              <a:rPr lang="en" dirty="0"/>
              <a:t> </a:t>
            </a:r>
            <a:r>
              <a:rPr lang="en" dirty="0" err="1"/>
              <a:t>pourriez</a:t>
            </a:r>
            <a:r>
              <a:rPr lang="en" dirty="0"/>
              <a:t> </a:t>
            </a:r>
            <a:r>
              <a:rPr lang="en" dirty="0" err="1"/>
              <a:t>utiliser</a:t>
            </a:r>
            <a:r>
              <a:rPr lang="en" dirty="0"/>
              <a:t> pour </a:t>
            </a:r>
            <a:r>
              <a:rPr lang="en" dirty="0" err="1"/>
              <a:t>lutter</a:t>
            </a:r>
            <a:r>
              <a:rPr lang="en" dirty="0"/>
              <a:t> </a:t>
            </a:r>
            <a:r>
              <a:rPr lang="en" dirty="0" err="1"/>
              <a:t>contre</a:t>
            </a:r>
            <a:r>
              <a:rPr lang="en" dirty="0"/>
              <a:t> les </a:t>
            </a:r>
            <a:r>
              <a:rPr lang="en" dirty="0" err="1"/>
              <a:t>brimades</a:t>
            </a:r>
            <a:r>
              <a:rPr lang="en"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900"/>
              <a:t>Nous avons tous un rôle à jouer</a:t>
            </a:r>
            <a:endParaRPr sz="2900"/>
          </a:p>
        </p:txBody>
      </p:sp>
      <p:sp>
        <p:nvSpPr>
          <p:cNvPr id="98" name="Google Shape;98;p16"/>
          <p:cNvSpPr txBox="1">
            <a:spLocks noGrp="1"/>
          </p:cNvSpPr>
          <p:nvPr>
            <p:ph type="body" idx="1"/>
          </p:nvPr>
        </p:nvSpPr>
        <p:spPr>
          <a:xfrm>
            <a:off x="560344" y="1365306"/>
            <a:ext cx="3534600" cy="32238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2200" dirty="0" err="1"/>
              <a:t>Réfléchissez</a:t>
            </a:r>
            <a:r>
              <a:rPr lang="en" sz="2200" dirty="0"/>
              <a:t> aux </a:t>
            </a:r>
            <a:r>
              <a:rPr lang="en" sz="2200" dirty="0" err="1"/>
              <a:t>différents</a:t>
            </a:r>
            <a:r>
              <a:rPr lang="en" sz="2200" dirty="0"/>
              <a:t> </a:t>
            </a:r>
            <a:r>
              <a:rPr lang="en" sz="2200" dirty="0" err="1"/>
              <a:t>rôles</a:t>
            </a:r>
            <a:r>
              <a:rPr lang="en" sz="2200" dirty="0"/>
              <a:t> dans la </a:t>
            </a:r>
            <a:r>
              <a:rPr lang="en" sz="2200" dirty="0" err="1"/>
              <a:t>cyberintimidation</a:t>
            </a:r>
            <a:r>
              <a:rPr lang="en" sz="2200" dirty="0"/>
              <a:t>.</a:t>
            </a:r>
            <a:endParaRPr sz="2200" dirty="0"/>
          </a:p>
          <a:p>
            <a:pPr marL="0" lvl="0" indent="0" algn="l" rtl="0">
              <a:spcBef>
                <a:spcPts val="800"/>
              </a:spcBef>
              <a:spcAft>
                <a:spcPts val="0"/>
              </a:spcAft>
              <a:buNone/>
            </a:pPr>
            <a:endParaRPr sz="2200" dirty="0"/>
          </a:p>
          <a:p>
            <a:pPr marL="457200" lvl="0" indent="-368300" algn="l" rtl="0">
              <a:spcBef>
                <a:spcPts val="800"/>
              </a:spcBef>
              <a:spcAft>
                <a:spcPts val="0"/>
              </a:spcAft>
              <a:buSzPts val="2200"/>
              <a:buChar char="●"/>
            </a:pPr>
            <a:r>
              <a:rPr lang="en" sz="2200" dirty="0" err="1"/>
              <a:t>Combien</a:t>
            </a:r>
            <a:r>
              <a:rPr lang="en" sz="2200" dirty="0"/>
              <a:t> de </a:t>
            </a:r>
            <a:r>
              <a:rPr lang="en" sz="2200" dirty="0" err="1"/>
              <a:t>rôles</a:t>
            </a:r>
            <a:r>
              <a:rPr lang="en" sz="2200" dirty="0"/>
              <a:t> </a:t>
            </a:r>
            <a:r>
              <a:rPr lang="en" sz="2200" dirty="0" err="1"/>
              <a:t>différents</a:t>
            </a:r>
            <a:r>
              <a:rPr lang="en" sz="2200" dirty="0"/>
              <a:t> </a:t>
            </a:r>
            <a:r>
              <a:rPr lang="en" sz="2200" dirty="0" err="1"/>
              <a:t>pouvez-vous</a:t>
            </a:r>
            <a:r>
              <a:rPr lang="en" sz="2200" dirty="0"/>
              <a:t> imaginer ?</a:t>
            </a:r>
            <a:endParaRPr sz="2200" dirty="0"/>
          </a:p>
          <a:p>
            <a:pPr marL="457200" lvl="0" indent="-368300" algn="l" rtl="0">
              <a:spcBef>
                <a:spcPts val="0"/>
              </a:spcBef>
              <a:spcAft>
                <a:spcPts val="0"/>
              </a:spcAft>
              <a:buSzPts val="2200"/>
              <a:buChar char="●"/>
            </a:pPr>
            <a:r>
              <a:rPr lang="en" sz="2200" dirty="0"/>
              <a:t>Comment </a:t>
            </a:r>
            <a:r>
              <a:rPr lang="en" sz="2200" dirty="0" err="1"/>
              <a:t>définiriez-vous</a:t>
            </a:r>
            <a:r>
              <a:rPr lang="en" sz="2200" dirty="0"/>
              <a:t> </a:t>
            </a:r>
            <a:r>
              <a:rPr lang="en" sz="2200" dirty="0" err="1"/>
              <a:t>ou</a:t>
            </a:r>
            <a:r>
              <a:rPr lang="en" sz="2200" dirty="0"/>
              <a:t> </a:t>
            </a:r>
            <a:r>
              <a:rPr lang="en" sz="2200" dirty="0" err="1"/>
              <a:t>expliqueriez-vous</a:t>
            </a:r>
            <a:r>
              <a:rPr lang="en" sz="2200" dirty="0"/>
              <a:t> </a:t>
            </a:r>
            <a:r>
              <a:rPr lang="en" sz="2200" dirty="0" err="1"/>
              <a:t>ces</a:t>
            </a:r>
            <a:r>
              <a:rPr lang="en" sz="2200" dirty="0"/>
              <a:t> </a:t>
            </a:r>
            <a:r>
              <a:rPr lang="en" sz="2200" dirty="0" err="1"/>
              <a:t>rôles</a:t>
            </a:r>
            <a:r>
              <a:rPr lang="en" sz="2200" dirty="0"/>
              <a:t> ?</a:t>
            </a:r>
            <a:endParaRPr sz="2200" dirty="0"/>
          </a:p>
        </p:txBody>
      </p:sp>
      <p:pic>
        <p:nvPicPr>
          <p:cNvPr id="99" name="Google Shape;99;p16"/>
          <p:cNvPicPr preferRelativeResize="0"/>
          <p:nvPr/>
        </p:nvPicPr>
        <p:blipFill>
          <a:blip r:embed="rId3">
            <a:alphaModFix/>
          </a:blip>
          <a:stretch>
            <a:fillRect/>
          </a:stretch>
        </p:blipFill>
        <p:spPr>
          <a:xfrm>
            <a:off x="5131274" y="727288"/>
            <a:ext cx="2908376" cy="3401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body" idx="1"/>
          </p:nvPr>
        </p:nvSpPr>
        <p:spPr>
          <a:xfrm>
            <a:off x="1824219" y="1269674"/>
            <a:ext cx="3018600" cy="32238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2000"/>
              <a:t>Cyberintimidation</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Cible de l'intimidation</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Bystander</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Upstander (quelqu'un qui s'oppose à l'intimidateur)</a:t>
            </a:r>
            <a:endParaRPr sz="2000"/>
          </a:p>
          <a:p>
            <a:pPr marL="0" lvl="0" indent="0" algn="l" rtl="0">
              <a:spcBef>
                <a:spcPts val="800"/>
              </a:spcBef>
              <a:spcAft>
                <a:spcPts val="0"/>
              </a:spcAft>
              <a:buNone/>
            </a:pPr>
            <a:endParaRPr sz="2000"/>
          </a:p>
        </p:txBody>
      </p:sp>
      <p:sp>
        <p:nvSpPr>
          <p:cNvPr id="105" name="Google Shape;105;p17"/>
          <p:cNvSpPr txBox="1">
            <a:spLocks noGrp="1"/>
          </p:cNvSpPr>
          <p:nvPr>
            <p:ph type="title"/>
          </p:nvPr>
        </p:nvSpPr>
        <p:spPr>
          <a:xfrm>
            <a:off x="560352" y="335400"/>
            <a:ext cx="41793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Comment définiriez-vous ces rôles ?</a:t>
            </a:r>
            <a:endParaRPr/>
          </a:p>
        </p:txBody>
      </p:sp>
      <p:sp>
        <p:nvSpPr>
          <p:cNvPr id="106" name="Google Shape;106;p17"/>
          <p:cNvSpPr txBox="1">
            <a:spLocks noGrp="1"/>
          </p:cNvSpPr>
          <p:nvPr>
            <p:ph type="body" idx="1"/>
          </p:nvPr>
        </p:nvSpPr>
        <p:spPr>
          <a:xfrm>
            <a:off x="6888525" y="636150"/>
            <a:ext cx="1499100" cy="3871200"/>
          </a:xfrm>
          <a:prstGeom prst="rect">
            <a:avLst/>
          </a:prstGeom>
        </p:spPr>
        <p:txBody>
          <a:bodyPr spcFirstLastPara="1" wrap="square" lIns="68575" tIns="34275" rIns="68575" bIns="34275" anchor="t" anchorCtr="0">
            <a:normAutofit lnSpcReduction="20000"/>
          </a:bodyPr>
          <a:lstStyle/>
          <a:p>
            <a:pPr marL="0" lvl="0" indent="0" algn="l" rtl="0">
              <a:lnSpc>
                <a:spcPct val="115000"/>
              </a:lnSpc>
              <a:spcBef>
                <a:spcPts val="800"/>
              </a:spcBef>
              <a:spcAft>
                <a:spcPts val="0"/>
              </a:spcAft>
              <a:buNone/>
            </a:pPr>
            <a:r>
              <a:rPr lang="en" sz="2000"/>
              <a:t>Cheerleader</a:t>
            </a:r>
            <a:endParaRPr sz="2000"/>
          </a:p>
          <a:p>
            <a:pPr marL="0" lvl="0" indent="0" algn="l" rtl="0">
              <a:lnSpc>
                <a:spcPct val="115000"/>
              </a:lnSpc>
              <a:spcBef>
                <a:spcPts val="800"/>
              </a:spcBef>
              <a:spcAft>
                <a:spcPts val="0"/>
              </a:spcAft>
              <a:buNone/>
            </a:pPr>
            <a:endParaRPr sz="2000"/>
          </a:p>
          <a:p>
            <a:pPr marL="0" lvl="0" indent="0" algn="l" rtl="0">
              <a:lnSpc>
                <a:spcPct val="115000"/>
              </a:lnSpc>
              <a:spcBef>
                <a:spcPts val="800"/>
              </a:spcBef>
              <a:spcAft>
                <a:spcPts val="0"/>
              </a:spcAft>
              <a:buNone/>
            </a:pPr>
            <a:r>
              <a:rPr lang="en" sz="2000"/>
              <a:t>Agitateur</a:t>
            </a:r>
            <a:endParaRPr sz="2000"/>
          </a:p>
          <a:p>
            <a:pPr marL="0" lvl="0" indent="0" algn="l" rtl="0">
              <a:lnSpc>
                <a:spcPct val="115000"/>
              </a:lnSpc>
              <a:spcBef>
                <a:spcPts val="800"/>
              </a:spcBef>
              <a:spcAft>
                <a:spcPts val="0"/>
              </a:spcAft>
              <a:buNone/>
            </a:pPr>
            <a:endParaRPr sz="2000"/>
          </a:p>
          <a:p>
            <a:pPr marL="0" lvl="0" indent="0" algn="l" rtl="0">
              <a:lnSpc>
                <a:spcPct val="115000"/>
              </a:lnSpc>
              <a:spcBef>
                <a:spcPts val="800"/>
              </a:spcBef>
              <a:spcAft>
                <a:spcPts val="0"/>
              </a:spcAft>
              <a:buNone/>
            </a:pPr>
            <a:r>
              <a:rPr lang="en" sz="2000"/>
              <a:t>Admirateur</a:t>
            </a:r>
            <a:endParaRPr sz="2000"/>
          </a:p>
          <a:p>
            <a:pPr marL="0" lvl="0" indent="0" algn="l" rtl="0">
              <a:lnSpc>
                <a:spcPct val="115000"/>
              </a:lnSpc>
              <a:spcBef>
                <a:spcPts val="800"/>
              </a:spcBef>
              <a:spcAft>
                <a:spcPts val="0"/>
              </a:spcAft>
              <a:buNone/>
            </a:pPr>
            <a:endParaRPr sz="2000"/>
          </a:p>
          <a:p>
            <a:pPr marL="0" lvl="0" indent="0" algn="l" rtl="0">
              <a:lnSpc>
                <a:spcPct val="115000"/>
              </a:lnSpc>
              <a:spcBef>
                <a:spcPts val="800"/>
              </a:spcBef>
              <a:spcAft>
                <a:spcPts val="0"/>
              </a:spcAft>
              <a:buNone/>
            </a:pPr>
            <a:r>
              <a:rPr lang="en" sz="2000"/>
              <a:t>Follower</a:t>
            </a:r>
            <a:endParaRPr sz="2000"/>
          </a:p>
          <a:p>
            <a:pPr marL="0" lvl="0" indent="0" algn="l" rtl="0">
              <a:lnSpc>
                <a:spcPct val="115000"/>
              </a:lnSpc>
              <a:spcBef>
                <a:spcPts val="800"/>
              </a:spcBef>
              <a:spcAft>
                <a:spcPts val="0"/>
              </a:spcAft>
              <a:buNone/>
            </a:pPr>
            <a:endParaRPr sz="2000"/>
          </a:p>
          <a:p>
            <a:pPr marL="0" lvl="0" indent="0" algn="l" rtl="0">
              <a:lnSpc>
                <a:spcPct val="115000"/>
              </a:lnSpc>
              <a:spcBef>
                <a:spcPts val="800"/>
              </a:spcBef>
              <a:spcAft>
                <a:spcPts val="0"/>
              </a:spcAft>
              <a:buNone/>
            </a:pPr>
            <a:r>
              <a:rPr lang="en" sz="2000"/>
              <a:t>Joker </a:t>
            </a:r>
            <a:endParaRPr sz="2000"/>
          </a:p>
          <a:p>
            <a:pPr marL="0" lvl="0" indent="0" algn="l" rtl="0">
              <a:spcBef>
                <a:spcPts val="800"/>
              </a:spcBef>
              <a:spcAft>
                <a:spcPts val="0"/>
              </a:spcAft>
              <a:buNone/>
            </a:pPr>
            <a:endParaRPr sz="2000"/>
          </a:p>
        </p:txBody>
      </p:sp>
      <p:pic>
        <p:nvPicPr>
          <p:cNvPr id="107" name="Google Shape;107;p17"/>
          <p:cNvPicPr preferRelativeResize="0"/>
          <p:nvPr/>
        </p:nvPicPr>
        <p:blipFill>
          <a:blip r:embed="rId3">
            <a:alphaModFix/>
          </a:blip>
          <a:stretch>
            <a:fillRect/>
          </a:stretch>
        </p:blipFill>
        <p:spPr>
          <a:xfrm>
            <a:off x="1077871" y="1124150"/>
            <a:ext cx="636025" cy="582200"/>
          </a:xfrm>
          <a:prstGeom prst="rect">
            <a:avLst/>
          </a:prstGeom>
          <a:noFill/>
          <a:ln>
            <a:noFill/>
          </a:ln>
        </p:spPr>
      </p:pic>
      <p:pic>
        <p:nvPicPr>
          <p:cNvPr id="108" name="Google Shape;108;p17"/>
          <p:cNvPicPr preferRelativeResize="0"/>
          <p:nvPr/>
        </p:nvPicPr>
        <p:blipFill>
          <a:blip r:embed="rId4">
            <a:alphaModFix/>
          </a:blip>
          <a:stretch>
            <a:fillRect/>
          </a:stretch>
        </p:blipFill>
        <p:spPr>
          <a:xfrm>
            <a:off x="1174237" y="1885450"/>
            <a:ext cx="443300" cy="444250"/>
          </a:xfrm>
          <a:prstGeom prst="rect">
            <a:avLst/>
          </a:prstGeom>
          <a:noFill/>
          <a:ln>
            <a:noFill/>
          </a:ln>
        </p:spPr>
      </p:pic>
      <p:pic>
        <p:nvPicPr>
          <p:cNvPr id="109" name="Google Shape;109;p17"/>
          <p:cNvPicPr preferRelativeResize="0"/>
          <p:nvPr/>
        </p:nvPicPr>
        <p:blipFill>
          <a:blip r:embed="rId5">
            <a:alphaModFix/>
          </a:blip>
          <a:stretch>
            <a:fillRect/>
          </a:stretch>
        </p:blipFill>
        <p:spPr>
          <a:xfrm>
            <a:off x="1212075" y="2610050"/>
            <a:ext cx="367600" cy="396450"/>
          </a:xfrm>
          <a:prstGeom prst="rect">
            <a:avLst/>
          </a:prstGeom>
          <a:noFill/>
          <a:ln>
            <a:noFill/>
          </a:ln>
        </p:spPr>
      </p:pic>
      <p:pic>
        <p:nvPicPr>
          <p:cNvPr id="110" name="Google Shape;110;p17"/>
          <p:cNvPicPr preferRelativeResize="0"/>
          <p:nvPr/>
        </p:nvPicPr>
        <p:blipFill>
          <a:blip r:embed="rId6">
            <a:alphaModFix/>
          </a:blip>
          <a:stretch>
            <a:fillRect/>
          </a:stretch>
        </p:blipFill>
        <p:spPr>
          <a:xfrm>
            <a:off x="1077875" y="3338900"/>
            <a:ext cx="636025" cy="582225"/>
          </a:xfrm>
          <a:prstGeom prst="rect">
            <a:avLst/>
          </a:prstGeom>
          <a:noFill/>
          <a:ln>
            <a:noFill/>
          </a:ln>
        </p:spPr>
      </p:pic>
      <p:pic>
        <p:nvPicPr>
          <p:cNvPr id="111" name="Google Shape;111;p17"/>
          <p:cNvPicPr preferRelativeResize="0"/>
          <p:nvPr/>
        </p:nvPicPr>
        <p:blipFill>
          <a:blip r:embed="rId7">
            <a:alphaModFix/>
          </a:blip>
          <a:stretch>
            <a:fillRect/>
          </a:stretch>
        </p:blipFill>
        <p:spPr>
          <a:xfrm>
            <a:off x="6123820" y="473075"/>
            <a:ext cx="636025" cy="582196"/>
          </a:xfrm>
          <a:prstGeom prst="rect">
            <a:avLst/>
          </a:prstGeom>
          <a:noFill/>
          <a:ln>
            <a:noFill/>
          </a:ln>
        </p:spPr>
      </p:pic>
      <p:pic>
        <p:nvPicPr>
          <p:cNvPr id="112" name="Google Shape;112;p17"/>
          <p:cNvPicPr preferRelativeResize="0"/>
          <p:nvPr/>
        </p:nvPicPr>
        <p:blipFill>
          <a:blip r:embed="rId8">
            <a:alphaModFix/>
          </a:blip>
          <a:stretch>
            <a:fillRect/>
          </a:stretch>
        </p:blipFill>
        <p:spPr>
          <a:xfrm>
            <a:off x="6220187" y="1321011"/>
            <a:ext cx="443299" cy="564439"/>
          </a:xfrm>
          <a:prstGeom prst="rect">
            <a:avLst/>
          </a:prstGeom>
          <a:noFill/>
          <a:ln>
            <a:noFill/>
          </a:ln>
        </p:spPr>
      </p:pic>
      <p:pic>
        <p:nvPicPr>
          <p:cNvPr id="113" name="Google Shape;113;p17"/>
          <p:cNvPicPr preferRelativeResize="0"/>
          <p:nvPr/>
        </p:nvPicPr>
        <p:blipFill>
          <a:blip r:embed="rId9">
            <a:alphaModFix/>
          </a:blip>
          <a:stretch>
            <a:fillRect/>
          </a:stretch>
        </p:blipFill>
        <p:spPr>
          <a:xfrm>
            <a:off x="6123821" y="2108350"/>
            <a:ext cx="636025" cy="582209"/>
          </a:xfrm>
          <a:prstGeom prst="rect">
            <a:avLst/>
          </a:prstGeom>
          <a:noFill/>
          <a:ln>
            <a:noFill/>
          </a:ln>
        </p:spPr>
      </p:pic>
      <p:pic>
        <p:nvPicPr>
          <p:cNvPr id="114" name="Google Shape;114;p17"/>
          <p:cNvPicPr preferRelativeResize="0"/>
          <p:nvPr/>
        </p:nvPicPr>
        <p:blipFill>
          <a:blip r:embed="rId10">
            <a:alphaModFix/>
          </a:blip>
          <a:stretch>
            <a:fillRect/>
          </a:stretch>
        </p:blipFill>
        <p:spPr>
          <a:xfrm>
            <a:off x="6182013" y="2955524"/>
            <a:ext cx="519615" cy="444250"/>
          </a:xfrm>
          <a:prstGeom prst="rect">
            <a:avLst/>
          </a:prstGeom>
          <a:noFill/>
          <a:ln>
            <a:noFill/>
          </a:ln>
        </p:spPr>
      </p:pic>
      <p:pic>
        <p:nvPicPr>
          <p:cNvPr id="115" name="Google Shape;115;p17"/>
          <p:cNvPicPr preferRelativeResize="0"/>
          <p:nvPr/>
        </p:nvPicPr>
        <p:blipFill>
          <a:blip r:embed="rId11">
            <a:alphaModFix/>
          </a:blip>
          <a:stretch>
            <a:fillRect/>
          </a:stretch>
        </p:blipFill>
        <p:spPr>
          <a:xfrm>
            <a:off x="6152938" y="3664755"/>
            <a:ext cx="577800" cy="5228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560344" y="1422874"/>
            <a:ext cx="3018600" cy="3223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t>Nous allons explorer un scénario de cyberintimidation et adopter un rôle.</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Toute la communication se fera en face à face.</a:t>
            </a:r>
            <a:endParaRPr sz="2000"/>
          </a:p>
        </p:txBody>
      </p:sp>
      <p:sp>
        <p:nvSpPr>
          <p:cNvPr id="121" name="Google Shape;121;p18"/>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Scénarios d'intimidation</a:t>
            </a:r>
            <a:endParaRPr/>
          </a:p>
        </p:txBody>
      </p:sp>
      <p:sp>
        <p:nvSpPr>
          <p:cNvPr id="122" name="Google Shape;122;p18"/>
          <p:cNvSpPr txBox="1">
            <a:spLocks noGrp="1"/>
          </p:cNvSpPr>
          <p:nvPr>
            <p:ph type="body" idx="1"/>
          </p:nvPr>
        </p:nvSpPr>
        <p:spPr>
          <a:xfrm>
            <a:off x="5203350" y="3194675"/>
            <a:ext cx="3018600" cy="759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t>De quoi devons-nous convenir avant de commencer ?</a:t>
            </a:r>
            <a:endParaRPr sz="2000"/>
          </a:p>
        </p:txBody>
      </p:sp>
      <p:pic>
        <p:nvPicPr>
          <p:cNvPr id="123" name="Google Shape;123;p18"/>
          <p:cNvPicPr preferRelativeResize="0"/>
          <p:nvPr/>
        </p:nvPicPr>
        <p:blipFill>
          <a:blip r:embed="rId3">
            <a:alphaModFix/>
          </a:blip>
          <a:stretch>
            <a:fillRect/>
          </a:stretch>
        </p:blipFill>
        <p:spPr>
          <a:xfrm>
            <a:off x="5768099" y="1148200"/>
            <a:ext cx="1774201" cy="1732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Scénarios</a:t>
            </a:r>
            <a:endParaRPr/>
          </a:p>
        </p:txBody>
      </p:sp>
      <p:sp>
        <p:nvSpPr>
          <p:cNvPr id="129" name="Google Shape;129;p19"/>
          <p:cNvSpPr/>
          <p:nvPr/>
        </p:nvSpPr>
        <p:spPr>
          <a:xfrm>
            <a:off x="560350" y="2747975"/>
            <a:ext cx="3595500" cy="1474500"/>
          </a:xfrm>
          <a:prstGeom prst="roundRect">
            <a:avLst>
              <a:gd name="adj" fmla="val 16667"/>
            </a:avLst>
          </a:prstGeom>
          <a:noFill/>
          <a:ln w="38100" cap="flat" cmpd="sng">
            <a:solidFill>
              <a:srgbClr val="5B7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Un jeune a récemment annoncé à toute l'école qu'il appartenait à la communauté LGBTQ+. Quelqu'un dans sa classe commence à tenir des propos homophobes à son égard en ligne...</a:t>
            </a:r>
            <a:endParaRPr sz="1000"/>
          </a:p>
        </p:txBody>
      </p:sp>
      <p:sp>
        <p:nvSpPr>
          <p:cNvPr id="130" name="Google Shape;130;p19"/>
          <p:cNvSpPr/>
          <p:nvPr/>
        </p:nvSpPr>
        <p:spPr>
          <a:xfrm>
            <a:off x="560350" y="1138600"/>
            <a:ext cx="3595500" cy="1474500"/>
          </a:xfrm>
          <a:prstGeom prst="roundRect">
            <a:avLst>
              <a:gd name="adj" fmla="val 16667"/>
            </a:avLst>
          </a:prstGeom>
          <a:noFill/>
          <a:ln w="3810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Il y a un nouveau membre dans votre groupe de jeunes. Il est assez timide et n'a pas révélé grand-chose sur lui. L'un de vos amis commence à s'en prendre à lui en ligne parce qu'il est différent...</a:t>
            </a:r>
            <a:endParaRPr sz="1000"/>
          </a:p>
        </p:txBody>
      </p:sp>
      <p:sp>
        <p:nvSpPr>
          <p:cNvPr id="131" name="Google Shape;131;p19"/>
          <p:cNvSpPr/>
          <p:nvPr/>
        </p:nvSpPr>
        <p:spPr>
          <a:xfrm>
            <a:off x="4839500" y="2747975"/>
            <a:ext cx="3595500" cy="1474500"/>
          </a:xfrm>
          <a:prstGeom prst="roundRect">
            <a:avLst>
              <a:gd name="adj" fmla="val 16667"/>
            </a:avLst>
          </a:prstGeom>
          <a:noFill/>
          <a:ln w="3810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Un jeune vit près de chez vous et aime partager de nombreuses photos et des détails sur sa vie sur les médias sociaux. Quelqu'un ne cesse de poster des commentaires méchants sous ses photos...</a:t>
            </a:r>
            <a:endParaRPr sz="1000"/>
          </a:p>
        </p:txBody>
      </p:sp>
      <p:sp>
        <p:nvSpPr>
          <p:cNvPr id="132" name="Google Shape;132;p19"/>
          <p:cNvSpPr/>
          <p:nvPr/>
        </p:nvSpPr>
        <p:spPr>
          <a:xfrm>
            <a:off x="4839500" y="1138600"/>
            <a:ext cx="3595500" cy="1474500"/>
          </a:xfrm>
          <a:prstGeom prst="roundRect">
            <a:avLst>
              <a:gd name="adj" fmla="val 16667"/>
            </a:avLst>
          </a:prstGeom>
          <a:noFill/>
          <a:ln w="38100" cap="flat" cmpd="sng">
            <a:solidFill>
              <a:srgbClr val="5B7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Vous avez rejoint un groupe de discussion en ligne pour parler de votre musique préférée. Bien que vous ne connaissiez personne, il est clair qu'un membre du groupe est pris pour cible en raison de ses opinions religieuses...</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Scénarios</a:t>
            </a:r>
            <a:endParaRPr/>
          </a:p>
        </p:txBody>
      </p:sp>
      <p:sp>
        <p:nvSpPr>
          <p:cNvPr id="138" name="Google Shape;138;p20"/>
          <p:cNvSpPr/>
          <p:nvPr/>
        </p:nvSpPr>
        <p:spPr>
          <a:xfrm>
            <a:off x="560350" y="2747975"/>
            <a:ext cx="3595500" cy="1474500"/>
          </a:xfrm>
          <a:prstGeom prst="roundRect">
            <a:avLst>
              <a:gd name="adj" fmla="val 16667"/>
            </a:avLst>
          </a:prstGeom>
          <a:noFill/>
          <a:ln w="38100" cap="flat" cmpd="sng">
            <a:solidFill>
              <a:srgbClr val="5B7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Un membre de votre famille a commencé à répondre aux tweets d'un politicien par des propos peu amènes et menaçants. Vous n'êtes pas d'accord avec les opinions de l'homme politique, mais...</a:t>
            </a:r>
            <a:endParaRPr sz="1000"/>
          </a:p>
        </p:txBody>
      </p:sp>
      <p:sp>
        <p:nvSpPr>
          <p:cNvPr id="139" name="Google Shape;139;p20"/>
          <p:cNvSpPr/>
          <p:nvPr/>
        </p:nvSpPr>
        <p:spPr>
          <a:xfrm>
            <a:off x="560350" y="1138600"/>
            <a:ext cx="3595500" cy="1474500"/>
          </a:xfrm>
          <a:prstGeom prst="roundRect">
            <a:avLst>
              <a:gd name="adj" fmla="val 16667"/>
            </a:avLst>
          </a:prstGeom>
          <a:noFill/>
          <a:ln w="3810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Le chef de votre groupe de jeu en ligne a récemment commencé à utiliser un langage sexiste et a menacé d'expulser une femme du groupe parce qu'"elle n'est pas assez bonne". ....</a:t>
            </a:r>
            <a:endParaRPr sz="1000"/>
          </a:p>
        </p:txBody>
      </p:sp>
      <p:sp>
        <p:nvSpPr>
          <p:cNvPr id="140" name="Google Shape;140;p20"/>
          <p:cNvSpPr/>
          <p:nvPr/>
        </p:nvSpPr>
        <p:spPr>
          <a:xfrm>
            <a:off x="4839500" y="2747975"/>
            <a:ext cx="3595500" cy="1474500"/>
          </a:xfrm>
          <a:prstGeom prst="roundRect">
            <a:avLst>
              <a:gd name="adj" fmla="val 16667"/>
            </a:avLst>
          </a:prstGeom>
          <a:noFill/>
          <a:ln w="3810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Vous en avez assez de voir l'élève populaire de l'école attirer toute l'attention. Vous créez donc un faux profil sur les médias sociaux pour le faire passer pour un mauvais élève, et vous partagez les détails dans le chat de votre groupe scolaire...</a:t>
            </a:r>
            <a:endParaRPr sz="1000"/>
          </a:p>
        </p:txBody>
      </p:sp>
      <p:sp>
        <p:nvSpPr>
          <p:cNvPr id="141" name="Google Shape;141;p20"/>
          <p:cNvSpPr/>
          <p:nvPr/>
        </p:nvSpPr>
        <p:spPr>
          <a:xfrm>
            <a:off x="4839500" y="1138600"/>
            <a:ext cx="3595500" cy="1474500"/>
          </a:xfrm>
          <a:prstGeom prst="roundRect">
            <a:avLst>
              <a:gd name="adj" fmla="val 16667"/>
            </a:avLst>
          </a:prstGeom>
          <a:noFill/>
          <a:ln w="38100" cap="flat" cmpd="sng">
            <a:solidFill>
              <a:srgbClr val="5B7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1600">
                <a:solidFill>
                  <a:srgbClr val="0C0C0C"/>
                </a:solidFill>
                <a:latin typeface="Calibri"/>
                <a:ea typeface="Calibri"/>
                <a:cs typeface="Calibri"/>
                <a:sym typeface="Calibri"/>
              </a:rPr>
              <a:t>Votre meilleur ami a récemment rompu avec son partenaire. Il est bouleversé et a commencé à poster des photos révélatrices de son ex-partenaire pour se venger...</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146" name="Google Shape;146;p21"/>
          <p:cNvGraphicFramePr/>
          <p:nvPr/>
        </p:nvGraphicFramePr>
        <p:xfrm>
          <a:off x="818450" y="1226550"/>
          <a:ext cx="7870875" cy="3223800"/>
        </p:xfrm>
        <a:graphic>
          <a:graphicData uri="http://schemas.openxmlformats.org/drawingml/2006/table">
            <a:tbl>
              <a:tblPr>
                <a:noFill/>
                <a:tableStyleId>{1C02479D-6A84-4721-A3C2-8D228525A82A}</a:tableStyleId>
              </a:tblPr>
              <a:tblGrid>
                <a:gridCol w="2623625">
                  <a:extLst>
                    <a:ext uri="{9D8B030D-6E8A-4147-A177-3AD203B41FA5}">
                      <a16:colId xmlns:a16="http://schemas.microsoft.com/office/drawing/2014/main" val="20000"/>
                    </a:ext>
                  </a:extLst>
                </a:gridCol>
                <a:gridCol w="2623625">
                  <a:extLst>
                    <a:ext uri="{9D8B030D-6E8A-4147-A177-3AD203B41FA5}">
                      <a16:colId xmlns:a16="http://schemas.microsoft.com/office/drawing/2014/main" val="20001"/>
                    </a:ext>
                  </a:extLst>
                </a:gridCol>
                <a:gridCol w="2623625">
                  <a:extLst>
                    <a:ext uri="{9D8B030D-6E8A-4147-A177-3AD203B41FA5}">
                      <a16:colId xmlns:a16="http://schemas.microsoft.com/office/drawing/2014/main" val="20002"/>
                    </a:ext>
                  </a:extLst>
                </a:gridCol>
              </a:tblGrid>
              <a:tr h="1074600">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extLst>
                  <a:ext uri="{0D108BD9-81ED-4DB2-BD59-A6C34878D82A}">
                    <a16:rowId xmlns:a16="http://schemas.microsoft.com/office/drawing/2014/main" val="10000"/>
                  </a:ext>
                </a:extLst>
              </a:tr>
              <a:tr h="1074600">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extLst>
                  <a:ext uri="{0D108BD9-81ED-4DB2-BD59-A6C34878D82A}">
                    <a16:rowId xmlns:a16="http://schemas.microsoft.com/office/drawing/2014/main" val="10001"/>
                  </a:ext>
                </a:extLst>
              </a:tr>
              <a:tr h="1074600">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rgbClr val="3B527B"/>
                      </a:solidFill>
                      <a:prstDash val="solid"/>
                      <a:round/>
                      <a:headEnd type="none" w="sm" len="sm"/>
                      <a:tailEnd type="none" w="sm" len="sm"/>
                    </a:lnL>
                    <a:lnR w="28575" cap="flat" cmpd="sng">
                      <a:solidFill>
                        <a:srgbClr val="3B527B"/>
                      </a:solidFill>
                      <a:prstDash val="solid"/>
                      <a:round/>
                      <a:headEnd type="none" w="sm" len="sm"/>
                      <a:tailEnd type="none" w="sm" len="sm"/>
                    </a:lnR>
                    <a:lnT w="28575" cap="flat" cmpd="sng">
                      <a:solidFill>
                        <a:srgbClr val="3B527B"/>
                      </a:solidFill>
                      <a:prstDash val="solid"/>
                      <a:round/>
                      <a:headEnd type="none" w="sm" len="sm"/>
                      <a:tailEnd type="none" w="sm" len="sm"/>
                    </a:lnT>
                    <a:lnB w="28575" cap="flat" cmpd="sng">
                      <a:solidFill>
                        <a:srgbClr val="3B527B"/>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47" name="Google Shape;147;p21"/>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Cartes de rôle</a:t>
            </a:r>
            <a:endParaRPr/>
          </a:p>
        </p:txBody>
      </p:sp>
      <p:pic>
        <p:nvPicPr>
          <p:cNvPr id="148" name="Google Shape;148;p21"/>
          <p:cNvPicPr preferRelativeResize="0"/>
          <p:nvPr/>
        </p:nvPicPr>
        <p:blipFill>
          <a:blip r:embed="rId3">
            <a:alphaModFix/>
          </a:blip>
          <a:stretch>
            <a:fillRect/>
          </a:stretch>
        </p:blipFill>
        <p:spPr>
          <a:xfrm>
            <a:off x="1013471" y="1468825"/>
            <a:ext cx="636025" cy="582200"/>
          </a:xfrm>
          <a:prstGeom prst="rect">
            <a:avLst/>
          </a:prstGeom>
          <a:noFill/>
          <a:ln>
            <a:noFill/>
          </a:ln>
        </p:spPr>
      </p:pic>
      <p:pic>
        <p:nvPicPr>
          <p:cNvPr id="149" name="Google Shape;149;p21"/>
          <p:cNvPicPr preferRelativeResize="0"/>
          <p:nvPr/>
        </p:nvPicPr>
        <p:blipFill>
          <a:blip r:embed="rId4">
            <a:alphaModFix/>
          </a:blip>
          <a:stretch>
            <a:fillRect/>
          </a:stretch>
        </p:blipFill>
        <p:spPr>
          <a:xfrm>
            <a:off x="1013487" y="2616325"/>
            <a:ext cx="443300" cy="444250"/>
          </a:xfrm>
          <a:prstGeom prst="rect">
            <a:avLst/>
          </a:prstGeom>
          <a:noFill/>
          <a:ln>
            <a:noFill/>
          </a:ln>
        </p:spPr>
      </p:pic>
      <p:pic>
        <p:nvPicPr>
          <p:cNvPr id="150" name="Google Shape;150;p21"/>
          <p:cNvPicPr preferRelativeResize="0"/>
          <p:nvPr/>
        </p:nvPicPr>
        <p:blipFill>
          <a:blip r:embed="rId5">
            <a:alphaModFix/>
          </a:blip>
          <a:stretch>
            <a:fillRect/>
          </a:stretch>
        </p:blipFill>
        <p:spPr>
          <a:xfrm>
            <a:off x="1051337" y="3739850"/>
            <a:ext cx="367600" cy="396450"/>
          </a:xfrm>
          <a:prstGeom prst="rect">
            <a:avLst/>
          </a:prstGeom>
          <a:noFill/>
          <a:ln>
            <a:noFill/>
          </a:ln>
        </p:spPr>
      </p:pic>
      <p:pic>
        <p:nvPicPr>
          <p:cNvPr id="151" name="Google Shape;151;p21"/>
          <p:cNvPicPr preferRelativeResize="0"/>
          <p:nvPr/>
        </p:nvPicPr>
        <p:blipFill>
          <a:blip r:embed="rId6">
            <a:alphaModFix/>
          </a:blip>
          <a:stretch>
            <a:fillRect/>
          </a:stretch>
        </p:blipFill>
        <p:spPr>
          <a:xfrm>
            <a:off x="3578962" y="3655861"/>
            <a:ext cx="443299" cy="564439"/>
          </a:xfrm>
          <a:prstGeom prst="rect">
            <a:avLst/>
          </a:prstGeom>
          <a:noFill/>
          <a:ln>
            <a:noFill/>
          </a:ln>
        </p:spPr>
      </p:pic>
      <p:pic>
        <p:nvPicPr>
          <p:cNvPr id="152" name="Google Shape;152;p21"/>
          <p:cNvPicPr preferRelativeResize="0"/>
          <p:nvPr/>
        </p:nvPicPr>
        <p:blipFill>
          <a:blip r:embed="rId7">
            <a:alphaModFix/>
          </a:blip>
          <a:stretch>
            <a:fillRect/>
          </a:stretch>
        </p:blipFill>
        <p:spPr>
          <a:xfrm>
            <a:off x="6242246" y="1507125"/>
            <a:ext cx="636025" cy="582209"/>
          </a:xfrm>
          <a:prstGeom prst="rect">
            <a:avLst/>
          </a:prstGeom>
          <a:noFill/>
          <a:ln>
            <a:noFill/>
          </a:ln>
        </p:spPr>
      </p:pic>
      <p:pic>
        <p:nvPicPr>
          <p:cNvPr id="153" name="Google Shape;153;p21"/>
          <p:cNvPicPr preferRelativeResize="0"/>
          <p:nvPr/>
        </p:nvPicPr>
        <p:blipFill>
          <a:blip r:embed="rId8">
            <a:alphaModFix/>
          </a:blip>
          <a:stretch>
            <a:fillRect/>
          </a:stretch>
        </p:blipFill>
        <p:spPr>
          <a:xfrm>
            <a:off x="6242250" y="2616324"/>
            <a:ext cx="519615" cy="444250"/>
          </a:xfrm>
          <a:prstGeom prst="rect">
            <a:avLst/>
          </a:prstGeom>
          <a:noFill/>
          <a:ln>
            <a:noFill/>
          </a:ln>
        </p:spPr>
      </p:pic>
      <p:pic>
        <p:nvPicPr>
          <p:cNvPr id="154" name="Google Shape;154;p21"/>
          <p:cNvPicPr preferRelativeResize="0"/>
          <p:nvPr/>
        </p:nvPicPr>
        <p:blipFill>
          <a:blip r:embed="rId9">
            <a:alphaModFix/>
          </a:blip>
          <a:stretch>
            <a:fillRect/>
          </a:stretch>
        </p:blipFill>
        <p:spPr>
          <a:xfrm>
            <a:off x="6182263" y="3676630"/>
            <a:ext cx="577800" cy="522895"/>
          </a:xfrm>
          <a:prstGeom prst="rect">
            <a:avLst/>
          </a:prstGeom>
          <a:noFill/>
          <a:ln>
            <a:noFill/>
          </a:ln>
        </p:spPr>
      </p:pic>
      <p:pic>
        <p:nvPicPr>
          <p:cNvPr id="155" name="Google Shape;155;p21"/>
          <p:cNvPicPr preferRelativeResize="0"/>
          <p:nvPr/>
        </p:nvPicPr>
        <p:blipFill>
          <a:blip r:embed="rId10">
            <a:alphaModFix/>
          </a:blip>
          <a:stretch>
            <a:fillRect/>
          </a:stretch>
        </p:blipFill>
        <p:spPr>
          <a:xfrm>
            <a:off x="3578945" y="2547350"/>
            <a:ext cx="636025" cy="582196"/>
          </a:xfrm>
          <a:prstGeom prst="rect">
            <a:avLst/>
          </a:prstGeom>
          <a:noFill/>
          <a:ln>
            <a:noFill/>
          </a:ln>
        </p:spPr>
      </p:pic>
      <p:pic>
        <p:nvPicPr>
          <p:cNvPr id="156" name="Google Shape;156;p21"/>
          <p:cNvPicPr preferRelativeResize="0"/>
          <p:nvPr/>
        </p:nvPicPr>
        <p:blipFill>
          <a:blip r:embed="rId11">
            <a:alphaModFix/>
          </a:blip>
          <a:stretch>
            <a:fillRect/>
          </a:stretch>
        </p:blipFill>
        <p:spPr>
          <a:xfrm>
            <a:off x="3578950" y="1507113"/>
            <a:ext cx="636025" cy="582225"/>
          </a:xfrm>
          <a:prstGeom prst="rect">
            <a:avLst/>
          </a:prstGeom>
          <a:noFill/>
          <a:ln>
            <a:noFill/>
          </a:ln>
        </p:spPr>
      </p:pic>
      <p:sp>
        <p:nvSpPr>
          <p:cNvPr id="157" name="Google Shape;157;p21"/>
          <p:cNvSpPr txBox="1"/>
          <p:nvPr/>
        </p:nvSpPr>
        <p:spPr>
          <a:xfrm>
            <a:off x="1847150" y="1567375"/>
            <a:ext cx="13893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Cyberintimidation</a:t>
            </a:r>
            <a:endParaRPr/>
          </a:p>
        </p:txBody>
      </p:sp>
      <p:sp>
        <p:nvSpPr>
          <p:cNvPr id="158" name="Google Shape;158;p21"/>
          <p:cNvSpPr txBox="1"/>
          <p:nvPr/>
        </p:nvSpPr>
        <p:spPr>
          <a:xfrm>
            <a:off x="1847150" y="2607600"/>
            <a:ext cx="13893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Cible</a:t>
            </a:r>
            <a:endParaRPr/>
          </a:p>
        </p:txBody>
      </p:sp>
      <p:sp>
        <p:nvSpPr>
          <p:cNvPr id="159" name="Google Shape;159;p21"/>
          <p:cNvSpPr txBox="1"/>
          <p:nvPr/>
        </p:nvSpPr>
        <p:spPr>
          <a:xfrm>
            <a:off x="1847150" y="3707225"/>
            <a:ext cx="13893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Bystander</a:t>
            </a:r>
            <a:endParaRPr/>
          </a:p>
        </p:txBody>
      </p:sp>
      <p:sp>
        <p:nvSpPr>
          <p:cNvPr id="160" name="Google Shape;160;p21"/>
          <p:cNvSpPr txBox="1"/>
          <p:nvPr/>
        </p:nvSpPr>
        <p:spPr>
          <a:xfrm>
            <a:off x="4450725" y="1567375"/>
            <a:ext cx="13893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Upstander</a:t>
            </a:r>
            <a:endParaRPr/>
          </a:p>
        </p:txBody>
      </p:sp>
      <p:sp>
        <p:nvSpPr>
          <p:cNvPr id="161" name="Google Shape;161;p21"/>
          <p:cNvSpPr txBox="1"/>
          <p:nvPr/>
        </p:nvSpPr>
        <p:spPr>
          <a:xfrm>
            <a:off x="4450725" y="2607600"/>
            <a:ext cx="14991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Cheerleader</a:t>
            </a:r>
            <a:endParaRPr/>
          </a:p>
        </p:txBody>
      </p:sp>
      <p:sp>
        <p:nvSpPr>
          <p:cNvPr id="162" name="Google Shape;162;p21"/>
          <p:cNvSpPr txBox="1"/>
          <p:nvPr/>
        </p:nvSpPr>
        <p:spPr>
          <a:xfrm>
            <a:off x="4450725" y="3707225"/>
            <a:ext cx="14991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Agitateur</a:t>
            </a:r>
            <a:endParaRPr/>
          </a:p>
        </p:txBody>
      </p:sp>
      <p:sp>
        <p:nvSpPr>
          <p:cNvPr id="163" name="Google Shape;163;p21"/>
          <p:cNvSpPr txBox="1"/>
          <p:nvPr/>
        </p:nvSpPr>
        <p:spPr>
          <a:xfrm>
            <a:off x="7054300" y="1567375"/>
            <a:ext cx="14991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Admirateur</a:t>
            </a:r>
            <a:endParaRPr/>
          </a:p>
        </p:txBody>
      </p:sp>
      <p:sp>
        <p:nvSpPr>
          <p:cNvPr id="164" name="Google Shape;164;p21"/>
          <p:cNvSpPr txBox="1"/>
          <p:nvPr/>
        </p:nvSpPr>
        <p:spPr>
          <a:xfrm>
            <a:off x="7054300" y="2607600"/>
            <a:ext cx="14991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Follower</a:t>
            </a:r>
            <a:endParaRPr/>
          </a:p>
        </p:txBody>
      </p:sp>
      <p:sp>
        <p:nvSpPr>
          <p:cNvPr id="165" name="Google Shape;165;p21"/>
          <p:cNvSpPr txBox="1"/>
          <p:nvPr/>
        </p:nvSpPr>
        <p:spPr>
          <a:xfrm>
            <a:off x="7054300" y="3707225"/>
            <a:ext cx="14991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000">
                <a:solidFill>
                  <a:srgbClr val="0C0C0C"/>
                </a:solidFill>
                <a:latin typeface="Calibri"/>
                <a:ea typeface="Calibri"/>
                <a:cs typeface="Calibri"/>
                <a:sym typeface="Calibri"/>
              </a:rPr>
              <a:t>Joker</a:t>
            </a:r>
            <a:endParaRPr/>
          </a:p>
        </p:txBody>
      </p:sp>
    </p:spTree>
  </p:cSld>
  <p:clrMapOvr>
    <a:masterClrMapping/>
  </p:clrMapOvr>
</p:sld>
</file>

<file path=ppt/theme/theme1.xml><?xml version="1.0" encoding="utf-8"?>
<a:theme xmlns:a="http://schemas.openxmlformats.org/drawingml/2006/main" name="Custom Design">
  <a:themeElements>
    <a:clrScheme name="KID_ACTIONS">
      <a:dk1>
        <a:srgbClr val="181818"/>
      </a:dk1>
      <a:lt1>
        <a:srgbClr val="FFFFFF"/>
      </a:lt1>
      <a:dk2>
        <a:srgbClr val="3B527B"/>
      </a:dk2>
      <a:lt2>
        <a:srgbClr val="CBD6EB"/>
      </a:lt2>
      <a:accent1>
        <a:srgbClr val="5B7FBF"/>
      </a:accent1>
      <a:accent2>
        <a:srgbClr val="ADBFDF"/>
      </a:accent2>
      <a:accent3>
        <a:srgbClr val="B66513"/>
      </a:accent3>
      <a:accent4>
        <a:srgbClr val="F0800E"/>
      </a:accent4>
      <a:accent5>
        <a:srgbClr val="F8C087"/>
      </a:accent5>
      <a:accent6>
        <a:srgbClr val="FFEB61"/>
      </a:accent6>
      <a:hlink>
        <a:srgbClr val="F0800E"/>
      </a:hlink>
      <a:folHlink>
        <a:srgbClr val="ADB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804</Words>
  <Application>Microsoft Macintosh PowerPoint</Application>
  <PresentationFormat>On-screen Show (16:9)</PresentationFormat>
  <Paragraphs>83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PT Sans Narrow</vt:lpstr>
      <vt:lpstr>Custom Design</vt:lpstr>
      <vt:lpstr>Explorer les rôles à travers un jeu de rôle hors ligne</vt:lpstr>
      <vt:lpstr>Explorer les rôles à travers un jeu de rôle hors ligne</vt:lpstr>
      <vt:lpstr>Questions clés</vt:lpstr>
      <vt:lpstr>Nous avons tous un rôle à jouer</vt:lpstr>
      <vt:lpstr>Comment définiriez-vous ces rôles ?</vt:lpstr>
      <vt:lpstr>Scénarios d'intimidation</vt:lpstr>
      <vt:lpstr>Scénarios</vt:lpstr>
      <vt:lpstr>Scénarios</vt:lpstr>
      <vt:lpstr>Cartes de rôle</vt:lpstr>
      <vt:lpstr>Débriefing</vt:lpstr>
      <vt:lpstr>Comparaison avec les services en ligne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Explorer les rôles à travers un jeu de rôle hors ligne</dc:title>
  <cp:keywords>, docId:968273EED0ACCAB4EED3D6EB6D0F0A3F</cp:keywords>
  <cp:lastModifiedBy>Ismael Paez Civico</cp:lastModifiedBy>
  <cp:revision>1</cp:revision>
  <dcterms:modified xsi:type="dcterms:W3CDTF">2022-03-25T00:17:48Z</dcterms:modified>
</cp:coreProperties>
</file>