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PT Sans Narrow"/>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9" roundtripDataSignature="AMtx7mitLEhduZzX92SOKkYH4PL55MN5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751DF19-3FDF-4D4D-A68E-D0E38AF2D006}">
  <a:tblStyle styleId="{1751DF19-3FDF-4D4D-A68E-D0E38AF2D006}"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PTSansNarrow-regular.fntdata"/><Relationship Id="rId16" Type="http://schemas.openxmlformats.org/officeDocument/2006/relationships/slide" Target="slides/slide10.xml"/><Relationship Id="rId5" Type="http://schemas.openxmlformats.org/officeDocument/2006/relationships/slideMaster" Target="slideMasters/slideMaster1.xml"/><Relationship Id="rId19" Type="http://customschemas.google.com/relationships/presentationmetadata" Target="metadata"/><Relationship Id="rId6" Type="http://schemas.openxmlformats.org/officeDocument/2006/relationships/notesMaster" Target="notesMasters/notesMaster1.xml"/><Relationship Id="rId18" Type="http://schemas.openxmlformats.org/officeDocument/2006/relationships/font" Target="fonts/PTSansNarrow-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4.png"/><Relationship Id="rId6" Type="http://schemas.openxmlformats.org/officeDocument/2006/relationships/image" Target="../media/image16.png"/><Relationship Id="rId7" Type="http://schemas.openxmlformats.org/officeDocument/2006/relationships/image" Target="../media/image5.png"/><Relationship Id="rId8"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1" Type="http://schemas.openxmlformats.org/officeDocument/2006/relationships/hyperlink" Target="https://www.twitter.com/kidactions" TargetMode="External"/><Relationship Id="rId10" Type="http://schemas.openxmlformats.org/officeDocument/2006/relationships/image" Target="../media/image2.png"/><Relationship Id="rId13" Type="http://schemas.openxmlformats.org/officeDocument/2006/relationships/image" Target="../media/image19.png"/><Relationship Id="rId12"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hyperlink" Target="http://www.kidactions.eu/" TargetMode="External"/><Relationship Id="rId3" Type="http://schemas.openxmlformats.org/officeDocument/2006/relationships/hyperlink" Target="https://www.twitter.com/hashtag/kidactions" TargetMode="External"/><Relationship Id="rId4" Type="http://schemas.openxmlformats.org/officeDocument/2006/relationships/image" Target="../media/image13.png"/><Relationship Id="rId9" Type="http://schemas.openxmlformats.org/officeDocument/2006/relationships/image" Target="../media/image14.png"/><Relationship Id="rId15" Type="http://schemas.openxmlformats.org/officeDocument/2006/relationships/hyperlink" Target="https://www.instagram.com/kidactions" TargetMode="External"/><Relationship Id="rId14" Type="http://schemas.openxmlformats.org/officeDocument/2006/relationships/hyperlink" Target="https://www.instagram.com/kidactions" TargetMode="External"/><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18.png"/><Relationship Id="rId8"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5" name="Shape 15"/>
        <p:cNvGrpSpPr/>
        <p:nvPr/>
      </p:nvGrpSpPr>
      <p:grpSpPr>
        <a:xfrm>
          <a:off x="0" y="0"/>
          <a:ext cx="0" cy="0"/>
          <a:chOff x="0" y="0"/>
          <a:chExt cx="0" cy="0"/>
        </a:xfrm>
      </p:grpSpPr>
      <p:sp>
        <p:nvSpPr>
          <p:cNvPr id="16" name="Google Shape;16;p12"/>
          <p:cNvSpPr txBox="1"/>
          <p:nvPr>
            <p:ph type="ctrTitle"/>
          </p:nvPr>
        </p:nvSpPr>
        <p:spPr>
          <a:xfrm>
            <a:off x="525780" y="1548184"/>
            <a:ext cx="4466700" cy="16188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3B527B"/>
              </a:buClr>
              <a:buSzPts val="3300"/>
              <a:buFont typeface="Calibri"/>
              <a:buNone/>
              <a:defRPr b="1" sz="3300">
                <a:solidFill>
                  <a:srgbClr val="3B527B"/>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12"/>
          <p:cNvSpPr txBox="1"/>
          <p:nvPr>
            <p:ph idx="1" type="subTitle"/>
          </p:nvPr>
        </p:nvSpPr>
        <p:spPr>
          <a:xfrm>
            <a:off x="525780" y="3321647"/>
            <a:ext cx="4466700" cy="11328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800"/>
              </a:spcBef>
              <a:spcAft>
                <a:spcPts val="0"/>
              </a:spcAft>
              <a:buSzPts val="2400"/>
              <a:buNone/>
              <a:defRPr sz="2400">
                <a:solidFill>
                  <a:srgbClr val="5B7FBF"/>
                </a:solidFill>
                <a:latin typeface="PT Sans Narrow"/>
                <a:ea typeface="PT Sans Narrow"/>
                <a:cs typeface="PT Sans Narrow"/>
                <a:sym typeface="PT Sans Narrow"/>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8" name="Google Shape;18;p12"/>
          <p:cNvSpPr/>
          <p:nvPr>
            <p:ph idx="2" type="pic"/>
          </p:nvPr>
        </p:nvSpPr>
        <p:spPr>
          <a:xfrm>
            <a:off x="5172075" y="535781"/>
            <a:ext cx="3446100" cy="3918300"/>
          </a:xfrm>
          <a:prstGeom prst="rect">
            <a:avLst/>
          </a:prstGeom>
          <a:noFill/>
          <a:ln>
            <a:noFill/>
          </a:ln>
        </p:spPr>
      </p:sp>
      <p:pic>
        <p:nvPicPr>
          <p:cNvPr descr="Logo&#10;&#10;Description automatically generated" id="19" name="Google Shape;19;p12"/>
          <p:cNvPicPr preferRelativeResize="0"/>
          <p:nvPr/>
        </p:nvPicPr>
        <p:blipFill rotWithShape="1">
          <a:blip r:embed="rId2">
            <a:alphaModFix/>
          </a:blip>
          <a:srcRect b="0" l="0" r="0" t="0"/>
          <a:stretch/>
        </p:blipFill>
        <p:spPr>
          <a:xfrm>
            <a:off x="5511774" y="4586570"/>
            <a:ext cx="865626" cy="320552"/>
          </a:xfrm>
          <a:prstGeom prst="rect">
            <a:avLst/>
          </a:prstGeom>
          <a:noFill/>
          <a:ln>
            <a:noFill/>
          </a:ln>
        </p:spPr>
      </p:pic>
      <p:pic>
        <p:nvPicPr>
          <p:cNvPr descr="Logo, company name&#10;&#10;Description automatically generated" id="20" name="Google Shape;20;p12"/>
          <p:cNvPicPr preferRelativeResize="0"/>
          <p:nvPr/>
        </p:nvPicPr>
        <p:blipFill rotWithShape="1">
          <a:blip r:embed="rId3">
            <a:alphaModFix/>
          </a:blip>
          <a:srcRect b="0" l="0" r="0" t="0"/>
          <a:stretch/>
        </p:blipFill>
        <p:spPr>
          <a:xfrm>
            <a:off x="3673678" y="4448687"/>
            <a:ext cx="596319" cy="596319"/>
          </a:xfrm>
          <a:prstGeom prst="rect">
            <a:avLst/>
          </a:prstGeom>
          <a:noFill/>
          <a:ln>
            <a:noFill/>
          </a:ln>
        </p:spPr>
      </p:pic>
      <p:pic>
        <p:nvPicPr>
          <p:cNvPr descr="A picture containing text, accessory, enamel&#10;&#10;Description automatically generated" id="21" name="Google Shape;21;p12"/>
          <p:cNvPicPr preferRelativeResize="0"/>
          <p:nvPr/>
        </p:nvPicPr>
        <p:blipFill rotWithShape="1">
          <a:blip r:embed="rId4">
            <a:alphaModFix/>
          </a:blip>
          <a:srcRect b="0" l="0" r="0" t="0"/>
          <a:stretch/>
        </p:blipFill>
        <p:spPr>
          <a:xfrm>
            <a:off x="4573100" y="4429060"/>
            <a:ext cx="635571" cy="635571"/>
          </a:xfrm>
          <a:prstGeom prst="rect">
            <a:avLst/>
          </a:prstGeom>
          <a:noFill/>
          <a:ln>
            <a:noFill/>
          </a:ln>
        </p:spPr>
      </p:pic>
      <p:pic>
        <p:nvPicPr>
          <p:cNvPr descr="Graphical user interface, text&#10;&#10;Description automatically generated with medium confidence" id="22" name="Google Shape;22;p12"/>
          <p:cNvPicPr preferRelativeResize="0"/>
          <p:nvPr/>
        </p:nvPicPr>
        <p:blipFill rotWithShape="1">
          <a:blip r:embed="rId5">
            <a:alphaModFix/>
          </a:blip>
          <a:srcRect b="0" l="0" r="0" t="0"/>
          <a:stretch/>
        </p:blipFill>
        <p:spPr>
          <a:xfrm>
            <a:off x="6678713" y="4596545"/>
            <a:ext cx="841686" cy="300602"/>
          </a:xfrm>
          <a:prstGeom prst="rect">
            <a:avLst/>
          </a:prstGeom>
          <a:noFill/>
          <a:ln>
            <a:noFill/>
          </a:ln>
        </p:spPr>
      </p:pic>
      <p:pic>
        <p:nvPicPr>
          <p:cNvPr id="23" name="Google Shape;23;p12"/>
          <p:cNvPicPr preferRelativeResize="0"/>
          <p:nvPr/>
        </p:nvPicPr>
        <p:blipFill rotWithShape="1">
          <a:blip r:embed="rId6">
            <a:alphaModFix/>
          </a:blip>
          <a:srcRect b="0" l="0" r="0" t="0"/>
          <a:stretch/>
        </p:blipFill>
        <p:spPr>
          <a:xfrm>
            <a:off x="7821714" y="4576376"/>
            <a:ext cx="844478" cy="340938"/>
          </a:xfrm>
          <a:prstGeom prst="rect">
            <a:avLst/>
          </a:prstGeom>
          <a:noFill/>
          <a:ln>
            <a:noFill/>
          </a:ln>
        </p:spPr>
      </p:pic>
      <p:pic>
        <p:nvPicPr>
          <p:cNvPr id="24" name="Google Shape;24;p12"/>
          <p:cNvPicPr preferRelativeResize="0"/>
          <p:nvPr/>
        </p:nvPicPr>
        <p:blipFill rotWithShape="1">
          <a:blip r:embed="rId7">
            <a:alphaModFix/>
          </a:blip>
          <a:srcRect b="0" l="0" r="0" t="0"/>
          <a:stretch/>
        </p:blipFill>
        <p:spPr>
          <a:xfrm>
            <a:off x="420650" y="4502630"/>
            <a:ext cx="2261564" cy="488431"/>
          </a:xfrm>
          <a:prstGeom prst="rect">
            <a:avLst/>
          </a:prstGeom>
          <a:noFill/>
          <a:ln>
            <a:noFill/>
          </a:ln>
        </p:spPr>
      </p:pic>
      <p:pic>
        <p:nvPicPr>
          <p:cNvPr descr="Icon&#10;&#10;Description automatically generated" id="25" name="Google Shape;25;p12"/>
          <p:cNvPicPr preferRelativeResize="0"/>
          <p:nvPr/>
        </p:nvPicPr>
        <p:blipFill rotWithShape="1">
          <a:blip r:embed="rId8">
            <a:alphaModFix/>
          </a:blip>
          <a:srcRect b="0" l="0" r="0" t="0"/>
          <a:stretch/>
        </p:blipFill>
        <p:spPr>
          <a:xfrm>
            <a:off x="444625" y="526695"/>
            <a:ext cx="4475177" cy="84831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showMasterSp="0">
  <p:cSld name="End slide">
    <p:spTree>
      <p:nvGrpSpPr>
        <p:cNvPr id="55" name="Shape 55"/>
        <p:cNvGrpSpPr/>
        <p:nvPr/>
      </p:nvGrpSpPr>
      <p:grpSpPr>
        <a:xfrm>
          <a:off x="0" y="0"/>
          <a:ext cx="0" cy="0"/>
          <a:chOff x="0" y="0"/>
          <a:chExt cx="0" cy="0"/>
        </a:xfrm>
      </p:grpSpPr>
      <p:sp>
        <p:nvSpPr>
          <p:cNvPr id="56" name="Google Shape;56;p21"/>
          <p:cNvSpPr txBox="1"/>
          <p:nvPr/>
        </p:nvSpPr>
        <p:spPr>
          <a:xfrm>
            <a:off x="2819045" y="3018101"/>
            <a:ext cx="3505800" cy="623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sng" cap="none" strike="noStrike">
                <a:solidFill>
                  <a:schemeClr val="hlink"/>
                </a:solidFill>
                <a:latin typeface="Calibri"/>
                <a:ea typeface="Calibri"/>
                <a:cs typeface="Calibri"/>
                <a:sym typeface="Calibri"/>
                <a:hlinkClick r:id="rId2"/>
              </a:rPr>
              <a:t>www.kidactions.eu</a:t>
            </a:r>
            <a:r>
              <a:rPr b="1" i="0" lang="en" sz="1800" u="none" cap="none" strike="noStrike">
                <a:solidFill>
                  <a:srgbClr val="3B527B"/>
                </a:solidFill>
                <a:latin typeface="Calibri"/>
                <a:ea typeface="Calibri"/>
                <a:cs typeface="Calibri"/>
                <a:sym typeface="Calibri"/>
              </a:rPr>
              <a:t> | </a:t>
            </a:r>
            <a:r>
              <a:rPr b="1" i="0" lang="en" sz="1800" u="sng" cap="none" strike="noStrike">
                <a:solidFill>
                  <a:schemeClr val="hlink"/>
                </a:solidFill>
                <a:latin typeface="Calibri"/>
                <a:ea typeface="Calibri"/>
                <a:cs typeface="Calibri"/>
                <a:sym typeface="Calibri"/>
                <a:hlinkClick r:id="rId3"/>
              </a:rPr>
              <a:t>#KidActions</a:t>
            </a:r>
            <a:endParaRPr b="1" i="0" sz="1800" u="none" cap="none" strike="noStrike">
              <a:solidFill>
                <a:srgbClr val="3B527B"/>
              </a:solidFill>
              <a:latin typeface="Calibri"/>
              <a:ea typeface="Calibri"/>
              <a:cs typeface="Calibri"/>
              <a:sym typeface="Calibri"/>
            </a:endParaRPr>
          </a:p>
        </p:txBody>
      </p:sp>
      <p:pic>
        <p:nvPicPr>
          <p:cNvPr descr="Logo&#10;&#10;Description automatically generated" id="57" name="Google Shape;57;p21"/>
          <p:cNvPicPr preferRelativeResize="0"/>
          <p:nvPr/>
        </p:nvPicPr>
        <p:blipFill rotWithShape="1">
          <a:blip r:embed="rId4">
            <a:alphaModFix/>
          </a:blip>
          <a:srcRect b="0" l="0" r="0" t="0"/>
          <a:stretch/>
        </p:blipFill>
        <p:spPr>
          <a:xfrm>
            <a:off x="5511774" y="4586570"/>
            <a:ext cx="865626" cy="320552"/>
          </a:xfrm>
          <a:prstGeom prst="rect">
            <a:avLst/>
          </a:prstGeom>
          <a:noFill/>
          <a:ln>
            <a:noFill/>
          </a:ln>
        </p:spPr>
      </p:pic>
      <p:pic>
        <p:nvPicPr>
          <p:cNvPr descr="Logo, company name&#10;&#10;Description automatically generated" id="58" name="Google Shape;58;p21"/>
          <p:cNvPicPr preferRelativeResize="0"/>
          <p:nvPr/>
        </p:nvPicPr>
        <p:blipFill rotWithShape="1">
          <a:blip r:embed="rId5">
            <a:alphaModFix/>
          </a:blip>
          <a:srcRect b="0" l="0" r="0" t="0"/>
          <a:stretch/>
        </p:blipFill>
        <p:spPr>
          <a:xfrm>
            <a:off x="3673678" y="4448687"/>
            <a:ext cx="596319" cy="596319"/>
          </a:xfrm>
          <a:prstGeom prst="rect">
            <a:avLst/>
          </a:prstGeom>
          <a:noFill/>
          <a:ln>
            <a:noFill/>
          </a:ln>
        </p:spPr>
      </p:pic>
      <p:pic>
        <p:nvPicPr>
          <p:cNvPr descr="A picture containing text, accessory, enamel&#10;&#10;Description automatically generated" id="59" name="Google Shape;59;p21"/>
          <p:cNvPicPr preferRelativeResize="0"/>
          <p:nvPr/>
        </p:nvPicPr>
        <p:blipFill rotWithShape="1">
          <a:blip r:embed="rId6">
            <a:alphaModFix/>
          </a:blip>
          <a:srcRect b="0" l="0" r="0" t="0"/>
          <a:stretch/>
        </p:blipFill>
        <p:spPr>
          <a:xfrm>
            <a:off x="4573100" y="4429060"/>
            <a:ext cx="635571" cy="635571"/>
          </a:xfrm>
          <a:prstGeom prst="rect">
            <a:avLst/>
          </a:prstGeom>
          <a:noFill/>
          <a:ln>
            <a:noFill/>
          </a:ln>
        </p:spPr>
      </p:pic>
      <p:pic>
        <p:nvPicPr>
          <p:cNvPr descr="Graphical user interface, text&#10;&#10;Description automatically generated with medium confidence" id="60" name="Google Shape;60;p21"/>
          <p:cNvPicPr preferRelativeResize="0"/>
          <p:nvPr/>
        </p:nvPicPr>
        <p:blipFill rotWithShape="1">
          <a:blip r:embed="rId7">
            <a:alphaModFix/>
          </a:blip>
          <a:srcRect b="0" l="0" r="0" t="0"/>
          <a:stretch/>
        </p:blipFill>
        <p:spPr>
          <a:xfrm>
            <a:off x="6678713" y="4596545"/>
            <a:ext cx="841686" cy="300602"/>
          </a:xfrm>
          <a:prstGeom prst="rect">
            <a:avLst/>
          </a:prstGeom>
          <a:noFill/>
          <a:ln>
            <a:noFill/>
          </a:ln>
        </p:spPr>
      </p:pic>
      <p:pic>
        <p:nvPicPr>
          <p:cNvPr id="61" name="Google Shape;61;p21"/>
          <p:cNvPicPr preferRelativeResize="0"/>
          <p:nvPr/>
        </p:nvPicPr>
        <p:blipFill rotWithShape="1">
          <a:blip r:embed="rId8">
            <a:alphaModFix/>
          </a:blip>
          <a:srcRect b="0" l="0" r="0" t="0"/>
          <a:stretch/>
        </p:blipFill>
        <p:spPr>
          <a:xfrm>
            <a:off x="7821714" y="4576376"/>
            <a:ext cx="844478" cy="340938"/>
          </a:xfrm>
          <a:prstGeom prst="rect">
            <a:avLst/>
          </a:prstGeom>
          <a:noFill/>
          <a:ln>
            <a:noFill/>
          </a:ln>
        </p:spPr>
      </p:pic>
      <p:pic>
        <p:nvPicPr>
          <p:cNvPr id="62" name="Google Shape;62;p21"/>
          <p:cNvPicPr preferRelativeResize="0"/>
          <p:nvPr/>
        </p:nvPicPr>
        <p:blipFill rotWithShape="1">
          <a:blip r:embed="rId9">
            <a:alphaModFix/>
          </a:blip>
          <a:srcRect b="0" l="0" r="0" t="0"/>
          <a:stretch/>
        </p:blipFill>
        <p:spPr>
          <a:xfrm>
            <a:off x="420650" y="4502630"/>
            <a:ext cx="2261564" cy="488431"/>
          </a:xfrm>
          <a:prstGeom prst="rect">
            <a:avLst/>
          </a:prstGeom>
          <a:noFill/>
          <a:ln>
            <a:noFill/>
          </a:ln>
        </p:spPr>
      </p:pic>
      <p:pic>
        <p:nvPicPr>
          <p:cNvPr id="63" name="Google Shape;63;p21"/>
          <p:cNvPicPr preferRelativeResize="0"/>
          <p:nvPr/>
        </p:nvPicPr>
        <p:blipFill rotWithShape="1">
          <a:blip r:embed="rId10">
            <a:alphaModFix/>
          </a:blip>
          <a:srcRect b="0" l="0" r="0" t="0"/>
          <a:stretch/>
        </p:blipFill>
        <p:spPr>
          <a:xfrm>
            <a:off x="2754081" y="710096"/>
            <a:ext cx="3623318" cy="2274575"/>
          </a:xfrm>
          <a:prstGeom prst="rect">
            <a:avLst/>
          </a:prstGeom>
          <a:noFill/>
          <a:ln>
            <a:noFill/>
          </a:ln>
        </p:spPr>
      </p:pic>
      <p:grpSp>
        <p:nvGrpSpPr>
          <p:cNvPr id="64" name="Google Shape;64;p21"/>
          <p:cNvGrpSpPr/>
          <p:nvPr/>
        </p:nvGrpSpPr>
        <p:grpSpPr>
          <a:xfrm>
            <a:off x="6286757" y="4037982"/>
            <a:ext cx="1269324" cy="500175"/>
            <a:chOff x="4119565" y="4632261"/>
            <a:chExt cx="1692432" cy="666900"/>
          </a:xfrm>
        </p:grpSpPr>
        <p:sp>
          <p:nvSpPr>
            <p:cNvPr id="65" name="Google Shape;65;p21"/>
            <p:cNvSpPr txBox="1"/>
            <p:nvPr/>
          </p:nvSpPr>
          <p:spPr>
            <a:xfrm>
              <a:off x="4374097" y="4632261"/>
              <a:ext cx="14379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1" i="0" lang="en" sz="1400" u="sng" cap="none" strike="noStrike">
                  <a:solidFill>
                    <a:schemeClr val="hlink"/>
                  </a:solidFill>
                  <a:latin typeface="PT Sans Narrow"/>
                  <a:ea typeface="PT Sans Narrow"/>
                  <a:cs typeface="PT Sans Narrow"/>
                  <a:sym typeface="PT Sans Narrow"/>
                  <a:hlinkClick r:id="rId11"/>
                </a:rPr>
                <a:t>@KidActions</a:t>
              </a:r>
              <a:endParaRPr b="1" i="0" sz="1400" u="none" cap="none" strike="noStrike">
                <a:solidFill>
                  <a:srgbClr val="3B5C98"/>
                </a:solidFill>
                <a:latin typeface="PT Sans Narrow"/>
                <a:ea typeface="PT Sans Narrow"/>
                <a:cs typeface="PT Sans Narrow"/>
                <a:sym typeface="PT Sans Narrow"/>
              </a:endParaRPr>
            </a:p>
          </p:txBody>
        </p:sp>
        <p:pic>
          <p:nvPicPr>
            <p:cNvPr id="66" name="Google Shape;66;p21"/>
            <p:cNvPicPr preferRelativeResize="0"/>
            <p:nvPr/>
          </p:nvPicPr>
          <p:blipFill rotWithShape="1">
            <a:blip r:embed="rId12">
              <a:alphaModFix/>
            </a:blip>
            <a:srcRect b="0" l="0" r="0" t="0"/>
            <a:stretch/>
          </p:blipFill>
          <p:spPr>
            <a:xfrm>
              <a:off x="4119565" y="4693104"/>
              <a:ext cx="304455" cy="247645"/>
            </a:xfrm>
            <a:prstGeom prst="rect">
              <a:avLst/>
            </a:prstGeom>
            <a:noFill/>
            <a:ln>
              <a:noFill/>
            </a:ln>
          </p:spPr>
        </p:pic>
      </p:grpSp>
      <p:grpSp>
        <p:nvGrpSpPr>
          <p:cNvPr id="67" name="Google Shape;67;p21"/>
          <p:cNvGrpSpPr/>
          <p:nvPr/>
        </p:nvGrpSpPr>
        <p:grpSpPr>
          <a:xfrm>
            <a:off x="7563279" y="4037982"/>
            <a:ext cx="1352146" cy="500175"/>
            <a:chOff x="6280917" y="4632261"/>
            <a:chExt cx="1802862" cy="666900"/>
          </a:xfrm>
        </p:grpSpPr>
        <p:pic>
          <p:nvPicPr>
            <p:cNvPr descr="instagram" id="68" name="Google Shape;68;p21"/>
            <p:cNvPicPr preferRelativeResize="0"/>
            <p:nvPr/>
          </p:nvPicPr>
          <p:blipFill rotWithShape="1">
            <a:blip r:embed="rId13">
              <a:alphaModFix/>
            </a:blip>
            <a:srcRect b="0" l="0" r="0" t="0"/>
            <a:stretch/>
          </p:blipFill>
          <p:spPr>
            <a:xfrm>
              <a:off x="6280917" y="4684650"/>
              <a:ext cx="264554" cy="264554"/>
            </a:xfrm>
            <a:prstGeom prst="rect">
              <a:avLst/>
            </a:prstGeom>
            <a:noFill/>
            <a:ln>
              <a:noFill/>
            </a:ln>
          </p:spPr>
        </p:pic>
        <p:sp>
          <p:nvSpPr>
            <p:cNvPr id="69" name="Google Shape;69;p21"/>
            <p:cNvSpPr txBox="1"/>
            <p:nvPr/>
          </p:nvSpPr>
          <p:spPr>
            <a:xfrm>
              <a:off x="6554979" y="4632261"/>
              <a:ext cx="15288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1" i="0" lang="en" sz="1400" u="sng" cap="none" strike="noStrike">
                  <a:solidFill>
                    <a:schemeClr val="hlink"/>
                  </a:solidFill>
                  <a:latin typeface="Calibri"/>
                  <a:ea typeface="Calibri"/>
                  <a:cs typeface="Calibri"/>
                  <a:sym typeface="Calibri"/>
                  <a:hlinkClick r:id="rId14"/>
                </a:rPr>
                <a:t>@</a:t>
              </a:r>
              <a:r>
                <a:rPr b="1" i="0" lang="en" sz="1400" u="sng" cap="none" strike="noStrike">
                  <a:solidFill>
                    <a:schemeClr val="hlink"/>
                  </a:solidFill>
                  <a:latin typeface="PT Sans Narrow"/>
                  <a:ea typeface="PT Sans Narrow"/>
                  <a:cs typeface="PT Sans Narrow"/>
                  <a:sym typeface="PT Sans Narrow"/>
                  <a:hlinkClick r:id="rId15"/>
                </a:rPr>
                <a:t>KidActions</a:t>
              </a:r>
              <a:endParaRPr b="1" i="0" sz="1400" u="none" cap="none" strike="noStrike">
                <a:solidFill>
                  <a:srgbClr val="3B5C98"/>
                </a:solidFill>
                <a:latin typeface="PT Sans Narrow"/>
                <a:ea typeface="PT Sans Narrow"/>
                <a:cs typeface="PT Sans Narrow"/>
                <a:sym typeface="PT Sans Narrow"/>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0" name="Shape 70"/>
        <p:cNvGrpSpPr/>
        <p:nvPr/>
      </p:nvGrpSpPr>
      <p:grpSpPr>
        <a:xfrm>
          <a:off x="0" y="0"/>
          <a:ext cx="0" cy="0"/>
          <a:chOff x="0" y="0"/>
          <a:chExt cx="0" cy="0"/>
        </a:xfrm>
      </p:grpSpPr>
      <p:sp>
        <p:nvSpPr>
          <p:cNvPr id="71" name="Google Shape;71;p22"/>
          <p:cNvSpPr txBox="1"/>
          <p:nvPr>
            <p:ph type="ctrTitle"/>
          </p:nvPr>
        </p:nvSpPr>
        <p:spPr>
          <a:xfrm>
            <a:off x="311708" y="744575"/>
            <a:ext cx="8520600" cy="20526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72" name="Google Shape;72;p22"/>
          <p:cNvSpPr txBox="1"/>
          <p:nvPr>
            <p:ph idx="1" type="subTitle"/>
          </p:nvPr>
        </p:nvSpPr>
        <p:spPr>
          <a:xfrm>
            <a:off x="311700" y="2834125"/>
            <a:ext cx="8520600" cy="792600"/>
          </a:xfrm>
          <a:prstGeom prst="rect">
            <a:avLst/>
          </a:prstGeom>
          <a:noFill/>
          <a:ln>
            <a:noFill/>
          </a:ln>
        </p:spPr>
        <p:txBody>
          <a:bodyPr anchorCtr="0" anchor="t" bIns="34275" lIns="68575" spcFirstLastPara="1" rIns="68575" wrap="square" tIns="34275">
            <a:norm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p:txBody>
      </p:sp>
      <p:sp>
        <p:nvSpPr>
          <p:cNvPr id="73" name="Google Shape;73;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lt1"/>
        </a:solidFill>
      </p:bgPr>
    </p:bg>
    <p:spTree>
      <p:nvGrpSpPr>
        <p:cNvPr id="26" name="Shape 26"/>
        <p:cNvGrpSpPr/>
        <p:nvPr/>
      </p:nvGrpSpPr>
      <p:grpSpPr>
        <a:xfrm>
          <a:off x="0" y="0"/>
          <a:ext cx="0" cy="0"/>
          <a:chOff x="0" y="0"/>
          <a:chExt cx="0" cy="0"/>
        </a:xfrm>
      </p:grpSpPr>
      <p:sp>
        <p:nvSpPr>
          <p:cNvPr id="27" name="Google Shape;27;p13"/>
          <p:cNvSpPr txBox="1"/>
          <p:nvPr>
            <p:ph type="title"/>
          </p:nvPr>
        </p:nvSpPr>
        <p:spPr>
          <a:xfrm>
            <a:off x="560344" y="335407"/>
            <a:ext cx="8023200" cy="609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5B7FBF"/>
              </a:buClr>
              <a:buSzPts val="3300"/>
              <a:buFont typeface="PT Sans Narrow"/>
              <a:buNone/>
              <a:defRPr>
                <a:solidFill>
                  <a:srgbClr val="5B7FBF"/>
                </a:solidFill>
                <a:latin typeface="PT Sans Narrow"/>
                <a:ea typeface="PT Sans Narrow"/>
                <a:cs typeface="PT Sans Narrow"/>
                <a:sym typeface="PT Sans Narrow"/>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 name="Google Shape;28;p13"/>
          <p:cNvSpPr txBox="1"/>
          <p:nvPr>
            <p:ph idx="1" type="body"/>
          </p:nvPr>
        </p:nvSpPr>
        <p:spPr>
          <a:xfrm>
            <a:off x="560344" y="1044723"/>
            <a:ext cx="8023200" cy="3588000"/>
          </a:xfrm>
          <a:prstGeom prst="rect">
            <a:avLst/>
          </a:prstGeom>
          <a:noFill/>
          <a:ln>
            <a:noFill/>
          </a:ln>
        </p:spPr>
        <p:txBody>
          <a:bodyPr anchorCtr="0" anchor="t" bIns="34275" lIns="68575" spcFirstLastPara="1" rIns="68575" wrap="square" tIns="34275">
            <a:normAutofit/>
          </a:bodyPr>
          <a:lstStyle>
            <a:lvl1pPr indent="-361950" lvl="0" marL="457200" algn="l">
              <a:lnSpc>
                <a:spcPct val="90000"/>
              </a:lnSpc>
              <a:spcBef>
                <a:spcPts val="800"/>
              </a:spcBef>
              <a:spcAft>
                <a:spcPts val="0"/>
              </a:spcAft>
              <a:buClr>
                <a:srgbClr val="F0800E"/>
              </a:buClr>
              <a:buSzPts val="2100"/>
              <a:buChar char="•"/>
              <a:defRPr>
                <a:solidFill>
                  <a:srgbClr val="0C0C0C"/>
                </a:solidFill>
                <a:latin typeface="Calibri"/>
                <a:ea typeface="Calibri"/>
                <a:cs typeface="Calibri"/>
                <a:sym typeface="Calibri"/>
              </a:defRPr>
            </a:lvl1pPr>
            <a:lvl2pPr indent="-342900" lvl="1" marL="914400" algn="l">
              <a:lnSpc>
                <a:spcPct val="90000"/>
              </a:lnSpc>
              <a:spcBef>
                <a:spcPts val="400"/>
              </a:spcBef>
              <a:spcAft>
                <a:spcPts val="0"/>
              </a:spcAft>
              <a:buClr>
                <a:srgbClr val="F0800E"/>
              </a:buClr>
              <a:buSzPts val="1800"/>
              <a:buChar char="•"/>
              <a:defRPr>
                <a:solidFill>
                  <a:srgbClr val="0C0C0C"/>
                </a:solidFill>
                <a:latin typeface="Calibri"/>
                <a:ea typeface="Calibri"/>
                <a:cs typeface="Calibri"/>
                <a:sym typeface="Calibri"/>
              </a:defRPr>
            </a:lvl2pPr>
            <a:lvl3pPr indent="-323850" lvl="2" marL="1371600" algn="l">
              <a:lnSpc>
                <a:spcPct val="90000"/>
              </a:lnSpc>
              <a:spcBef>
                <a:spcPts val="400"/>
              </a:spcBef>
              <a:spcAft>
                <a:spcPts val="0"/>
              </a:spcAft>
              <a:buClr>
                <a:srgbClr val="F0800E"/>
              </a:buClr>
              <a:buSzPts val="1500"/>
              <a:buChar char="•"/>
              <a:defRPr>
                <a:solidFill>
                  <a:srgbClr val="0C0C0C"/>
                </a:solidFill>
                <a:latin typeface="Calibri"/>
                <a:ea typeface="Calibri"/>
                <a:cs typeface="Calibri"/>
                <a:sym typeface="Calibri"/>
              </a:defRPr>
            </a:lvl3pPr>
            <a:lvl4pPr indent="-317500" lvl="3" marL="1828800" algn="l">
              <a:lnSpc>
                <a:spcPct val="90000"/>
              </a:lnSpc>
              <a:spcBef>
                <a:spcPts val="400"/>
              </a:spcBef>
              <a:spcAft>
                <a:spcPts val="0"/>
              </a:spcAft>
              <a:buClr>
                <a:srgbClr val="F0800E"/>
              </a:buClr>
              <a:buSzPts val="1400"/>
              <a:buChar char="•"/>
              <a:defRPr>
                <a:solidFill>
                  <a:srgbClr val="0C0C0C"/>
                </a:solidFill>
                <a:latin typeface="Calibri"/>
                <a:ea typeface="Calibri"/>
                <a:cs typeface="Calibri"/>
                <a:sym typeface="Calibri"/>
              </a:defRPr>
            </a:lvl4pPr>
            <a:lvl5pPr indent="-317500" lvl="4" marL="2286000" algn="l">
              <a:lnSpc>
                <a:spcPct val="90000"/>
              </a:lnSpc>
              <a:spcBef>
                <a:spcPts val="400"/>
              </a:spcBef>
              <a:spcAft>
                <a:spcPts val="0"/>
              </a:spcAft>
              <a:buClr>
                <a:srgbClr val="F0800E"/>
              </a:buClr>
              <a:buSzPts val="1400"/>
              <a:buChar char="•"/>
              <a:defRPr>
                <a:solidFill>
                  <a:srgbClr val="0C0C0C"/>
                </a:solidFill>
                <a:latin typeface="Calibri"/>
                <a:ea typeface="Calibri"/>
                <a:cs typeface="Calibri"/>
                <a:sym typeface="Calibri"/>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29" name="Shape 29"/>
        <p:cNvGrpSpPr/>
        <p:nvPr/>
      </p:nvGrpSpPr>
      <p:grpSpPr>
        <a:xfrm>
          <a:off x="0" y="0"/>
          <a:ext cx="0" cy="0"/>
          <a:chOff x="0" y="0"/>
          <a:chExt cx="0" cy="0"/>
        </a:xfrm>
      </p:grpSpPr>
      <p:sp>
        <p:nvSpPr>
          <p:cNvPr id="30" name="Google Shape;30;p14"/>
          <p:cNvSpPr/>
          <p:nvPr>
            <p:ph idx="2" type="pic"/>
          </p:nvPr>
        </p:nvSpPr>
        <p:spPr>
          <a:xfrm>
            <a:off x="3717421" y="335407"/>
            <a:ext cx="4768500" cy="4311300"/>
          </a:xfrm>
          <a:prstGeom prst="rect">
            <a:avLst/>
          </a:prstGeom>
          <a:solidFill>
            <a:srgbClr val="ADBFDF"/>
          </a:solidFill>
          <a:ln>
            <a:noFill/>
          </a:ln>
        </p:spPr>
      </p:sp>
      <p:sp>
        <p:nvSpPr>
          <p:cNvPr id="31" name="Google Shape;31;p14"/>
          <p:cNvSpPr txBox="1"/>
          <p:nvPr>
            <p:ph idx="1" type="body"/>
          </p:nvPr>
        </p:nvSpPr>
        <p:spPr>
          <a:xfrm>
            <a:off x="560344" y="1422874"/>
            <a:ext cx="3018600" cy="32238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SzPts val="1200"/>
              <a:buNone/>
              <a:defRPr sz="1200"/>
            </a:lvl1pPr>
            <a:lvl2pPr indent="-228600" lvl="1" marL="914400" algn="l">
              <a:lnSpc>
                <a:spcPct val="90000"/>
              </a:lnSpc>
              <a:spcBef>
                <a:spcPts val="400"/>
              </a:spcBef>
              <a:spcAft>
                <a:spcPts val="0"/>
              </a:spcAft>
              <a:buSzPts val="1100"/>
              <a:buNone/>
              <a:defRPr sz="1100"/>
            </a:lvl2pPr>
            <a:lvl3pPr indent="-228600" lvl="2" marL="1371600" algn="l">
              <a:lnSpc>
                <a:spcPct val="90000"/>
              </a:lnSpc>
              <a:spcBef>
                <a:spcPts val="400"/>
              </a:spcBef>
              <a:spcAft>
                <a:spcPts val="0"/>
              </a:spcAft>
              <a:buSzPts val="900"/>
              <a:buNone/>
              <a:defRPr sz="900"/>
            </a:lvl3pPr>
            <a:lvl4pPr indent="-228600" lvl="3" marL="1828800" algn="l">
              <a:lnSpc>
                <a:spcPct val="90000"/>
              </a:lnSpc>
              <a:spcBef>
                <a:spcPts val="400"/>
              </a:spcBef>
              <a:spcAft>
                <a:spcPts val="0"/>
              </a:spcAft>
              <a:buSzPts val="800"/>
              <a:buNone/>
              <a:defRPr sz="800"/>
            </a:lvl4pPr>
            <a:lvl5pPr indent="-228600" lvl="4" marL="2286000" algn="l">
              <a:lnSpc>
                <a:spcPct val="90000"/>
              </a:lnSpc>
              <a:spcBef>
                <a:spcPts val="400"/>
              </a:spcBef>
              <a:spcAft>
                <a:spcPts val="0"/>
              </a:spcAft>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32" name="Google Shape;32;p14"/>
          <p:cNvSpPr txBox="1"/>
          <p:nvPr>
            <p:ph type="title"/>
          </p:nvPr>
        </p:nvSpPr>
        <p:spPr>
          <a:xfrm>
            <a:off x="560344" y="335406"/>
            <a:ext cx="3018600" cy="10299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5B7FBF"/>
              </a:buClr>
              <a:buSzPts val="2400"/>
              <a:buFont typeface="PT Sans Narrow"/>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15"/>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rgbClr val="5B7FBF"/>
              </a:buClr>
              <a:buSzPts val="4500"/>
              <a:buFont typeface="PT Sans Narrow"/>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 name="Google Shape;35;p15"/>
          <p:cNvSpPr txBox="1"/>
          <p:nvPr>
            <p:ph idx="1" type="body"/>
          </p:nvPr>
        </p:nvSpPr>
        <p:spPr>
          <a:xfrm>
            <a:off x="623888" y="3505913"/>
            <a:ext cx="7886700" cy="1061400"/>
          </a:xfrm>
          <a:prstGeom prst="rect">
            <a:avLst/>
          </a:prstGeom>
          <a:noFill/>
          <a:ln>
            <a:noFill/>
          </a:ln>
        </p:spPr>
        <p:txBody>
          <a:bodyPr anchorCtr="0" anchor="t" bIns="34275" lIns="68575" spcFirstLastPara="1" rIns="68575" wrap="square" tIns="34275">
            <a:normAutofit/>
          </a:bodyPr>
          <a:lstStyle>
            <a:lvl1pPr indent="-228600" lvl="0" marL="457200" algn="ctr">
              <a:lnSpc>
                <a:spcPct val="90000"/>
              </a:lnSpc>
              <a:spcBef>
                <a:spcPts val="800"/>
              </a:spcBef>
              <a:spcAft>
                <a:spcPts val="0"/>
              </a:spcAft>
              <a:buSzPts val="1800"/>
              <a:buNone/>
              <a:defRPr sz="1800">
                <a:solidFill>
                  <a:srgbClr val="3B527B"/>
                </a:solidFill>
              </a:defRPr>
            </a:lvl1pPr>
            <a:lvl2pPr indent="-228600" lvl="1" marL="914400" algn="l">
              <a:lnSpc>
                <a:spcPct val="90000"/>
              </a:lnSpc>
              <a:spcBef>
                <a:spcPts val="400"/>
              </a:spcBef>
              <a:spcAft>
                <a:spcPts val="0"/>
              </a:spcAft>
              <a:buSzPts val="1500"/>
              <a:buNone/>
              <a:defRPr sz="1500">
                <a:solidFill>
                  <a:srgbClr val="898989"/>
                </a:solidFill>
              </a:defRPr>
            </a:lvl2pPr>
            <a:lvl3pPr indent="-228600" lvl="2" marL="1371600" algn="l">
              <a:lnSpc>
                <a:spcPct val="90000"/>
              </a:lnSpc>
              <a:spcBef>
                <a:spcPts val="400"/>
              </a:spcBef>
              <a:spcAft>
                <a:spcPts val="0"/>
              </a:spcAft>
              <a:buSzPts val="1400"/>
              <a:buNone/>
              <a:defRPr sz="1400">
                <a:solidFill>
                  <a:srgbClr val="898989"/>
                </a:solidFill>
              </a:defRPr>
            </a:lvl3pPr>
            <a:lvl4pPr indent="-228600" lvl="3" marL="1828800" algn="l">
              <a:lnSpc>
                <a:spcPct val="90000"/>
              </a:lnSpc>
              <a:spcBef>
                <a:spcPts val="400"/>
              </a:spcBef>
              <a:spcAft>
                <a:spcPts val="0"/>
              </a:spcAft>
              <a:buSzPts val="1200"/>
              <a:buNone/>
              <a:defRPr sz="1200">
                <a:solidFill>
                  <a:srgbClr val="898989"/>
                </a:solidFill>
              </a:defRPr>
            </a:lvl4pPr>
            <a:lvl5pPr indent="-228600" lvl="4" marL="2286000" algn="l">
              <a:lnSpc>
                <a:spcPct val="90000"/>
              </a:lnSpc>
              <a:spcBef>
                <a:spcPts val="400"/>
              </a:spcBef>
              <a:spcAft>
                <a:spcPts val="0"/>
              </a:spcAft>
              <a:buSzPts val="1200"/>
              <a:buNone/>
              <a:defRPr sz="1200">
                <a:solidFill>
                  <a:srgbClr val="898989"/>
                </a:solidFill>
              </a:defRPr>
            </a:lvl5pPr>
            <a:lvl6pPr indent="-228600" lvl="5" marL="2743200" algn="l">
              <a:lnSpc>
                <a:spcPct val="90000"/>
              </a:lnSpc>
              <a:spcBef>
                <a:spcPts val="400"/>
              </a:spcBef>
              <a:spcAft>
                <a:spcPts val="0"/>
              </a:spcAft>
              <a:buClr>
                <a:srgbClr val="898989"/>
              </a:buClr>
              <a:buSzPts val="1200"/>
              <a:buNone/>
              <a:defRPr sz="1200">
                <a:solidFill>
                  <a:srgbClr val="898989"/>
                </a:solidFill>
              </a:defRPr>
            </a:lvl6pPr>
            <a:lvl7pPr indent="-228600" lvl="6" marL="3200400" algn="l">
              <a:lnSpc>
                <a:spcPct val="90000"/>
              </a:lnSpc>
              <a:spcBef>
                <a:spcPts val="400"/>
              </a:spcBef>
              <a:spcAft>
                <a:spcPts val="0"/>
              </a:spcAft>
              <a:buClr>
                <a:srgbClr val="898989"/>
              </a:buClr>
              <a:buSzPts val="1200"/>
              <a:buNone/>
              <a:defRPr sz="1200">
                <a:solidFill>
                  <a:srgbClr val="898989"/>
                </a:solidFill>
              </a:defRPr>
            </a:lvl7pPr>
            <a:lvl8pPr indent="-228600" lvl="7" marL="3657600" algn="l">
              <a:lnSpc>
                <a:spcPct val="90000"/>
              </a:lnSpc>
              <a:spcBef>
                <a:spcPts val="400"/>
              </a:spcBef>
              <a:spcAft>
                <a:spcPts val="0"/>
              </a:spcAft>
              <a:buClr>
                <a:srgbClr val="898989"/>
              </a:buClr>
              <a:buSzPts val="1200"/>
              <a:buNone/>
              <a:defRPr sz="1200">
                <a:solidFill>
                  <a:srgbClr val="898989"/>
                </a:solidFill>
              </a:defRPr>
            </a:lvl8pPr>
            <a:lvl9pPr indent="-228600" lvl="8" marL="4114800" algn="l">
              <a:lnSpc>
                <a:spcPct val="90000"/>
              </a:lnSpc>
              <a:spcBef>
                <a:spcPts val="400"/>
              </a:spcBef>
              <a:spcAft>
                <a:spcPts val="0"/>
              </a:spcAft>
              <a:buClr>
                <a:srgbClr val="898989"/>
              </a:buClr>
              <a:buSzPts val="1200"/>
              <a:buNone/>
              <a:defRPr sz="1200">
                <a:solidFill>
                  <a:srgbClr val="898989"/>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6" name="Shape 36"/>
        <p:cNvGrpSpPr/>
        <p:nvPr/>
      </p:nvGrpSpPr>
      <p:grpSpPr>
        <a:xfrm>
          <a:off x="0" y="0"/>
          <a:ext cx="0" cy="0"/>
          <a:chOff x="0" y="0"/>
          <a:chExt cx="0" cy="0"/>
        </a:xfrm>
      </p:grpSpPr>
      <p:sp>
        <p:nvSpPr>
          <p:cNvPr id="37" name="Google Shape;37;p16"/>
          <p:cNvSpPr txBox="1"/>
          <p:nvPr>
            <p:ph idx="1" type="body"/>
          </p:nvPr>
        </p:nvSpPr>
        <p:spPr>
          <a:xfrm>
            <a:off x="560344" y="1044723"/>
            <a:ext cx="3954600" cy="35880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 name="Google Shape;38;p16"/>
          <p:cNvSpPr txBox="1"/>
          <p:nvPr>
            <p:ph idx="2" type="body"/>
          </p:nvPr>
        </p:nvSpPr>
        <p:spPr>
          <a:xfrm>
            <a:off x="4629150" y="1044723"/>
            <a:ext cx="3886200" cy="35880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9" name="Google Shape;39;p16"/>
          <p:cNvSpPr txBox="1"/>
          <p:nvPr>
            <p:ph type="title"/>
          </p:nvPr>
        </p:nvSpPr>
        <p:spPr>
          <a:xfrm>
            <a:off x="560344" y="335407"/>
            <a:ext cx="8023200" cy="609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5B7FB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40" name="Shape 40"/>
        <p:cNvGrpSpPr/>
        <p:nvPr/>
      </p:nvGrpSpPr>
      <p:grpSpPr>
        <a:xfrm>
          <a:off x="0" y="0"/>
          <a:ext cx="0" cy="0"/>
          <a:chOff x="0" y="0"/>
          <a:chExt cx="0" cy="0"/>
        </a:xfrm>
      </p:grpSpPr>
      <p:sp>
        <p:nvSpPr>
          <p:cNvPr id="41" name="Google Shape;41;p17"/>
          <p:cNvSpPr txBox="1"/>
          <p:nvPr>
            <p:ph idx="1" type="body"/>
          </p:nvPr>
        </p:nvSpPr>
        <p:spPr>
          <a:xfrm>
            <a:off x="560344" y="1070099"/>
            <a:ext cx="39378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SzPts val="2400"/>
              <a:buNone/>
              <a:defRPr b="1" sz="2400">
                <a:solidFill>
                  <a:srgbClr val="F0800E"/>
                </a:solidFill>
                <a:latin typeface="PT Sans Narrow"/>
                <a:ea typeface="PT Sans Narrow"/>
                <a:cs typeface="PT Sans Narrow"/>
                <a:sym typeface="PT Sans Narrow"/>
              </a:defRPr>
            </a:lvl1pPr>
            <a:lvl2pPr indent="-228600" lvl="1" marL="914400" algn="l">
              <a:lnSpc>
                <a:spcPct val="90000"/>
              </a:lnSpc>
              <a:spcBef>
                <a:spcPts val="400"/>
              </a:spcBef>
              <a:spcAft>
                <a:spcPts val="0"/>
              </a:spcAft>
              <a:buSzPts val="1500"/>
              <a:buNone/>
              <a:defRPr b="1" sz="1500"/>
            </a:lvl2pPr>
            <a:lvl3pPr indent="-228600" lvl="2" marL="1371600" algn="l">
              <a:lnSpc>
                <a:spcPct val="90000"/>
              </a:lnSpc>
              <a:spcBef>
                <a:spcPts val="400"/>
              </a:spcBef>
              <a:spcAft>
                <a:spcPts val="0"/>
              </a:spcAft>
              <a:buSzPts val="1400"/>
              <a:buNone/>
              <a:defRPr b="1" sz="1400"/>
            </a:lvl3pPr>
            <a:lvl4pPr indent="-228600" lvl="3" marL="1828800" algn="l">
              <a:lnSpc>
                <a:spcPct val="90000"/>
              </a:lnSpc>
              <a:spcBef>
                <a:spcPts val="400"/>
              </a:spcBef>
              <a:spcAft>
                <a:spcPts val="0"/>
              </a:spcAft>
              <a:buSzPts val="1200"/>
              <a:buNone/>
              <a:defRPr b="1" sz="1200"/>
            </a:lvl4pPr>
            <a:lvl5pPr indent="-228600" lvl="4" marL="2286000" algn="l">
              <a:lnSpc>
                <a:spcPct val="90000"/>
              </a:lnSpc>
              <a:spcBef>
                <a:spcPts val="400"/>
              </a:spcBef>
              <a:spcAft>
                <a:spcPts val="0"/>
              </a:spcAft>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2" name="Google Shape;42;p17"/>
          <p:cNvSpPr txBox="1"/>
          <p:nvPr>
            <p:ph idx="2" type="body"/>
          </p:nvPr>
        </p:nvSpPr>
        <p:spPr>
          <a:xfrm>
            <a:off x="560344" y="1749751"/>
            <a:ext cx="3937800" cy="2892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3" name="Google Shape;43;p17"/>
          <p:cNvSpPr txBox="1"/>
          <p:nvPr>
            <p:ph idx="3" type="body"/>
          </p:nvPr>
        </p:nvSpPr>
        <p:spPr>
          <a:xfrm>
            <a:off x="4629150" y="1070099"/>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SzPts val="2400"/>
              <a:buNone/>
              <a:defRPr b="1" sz="2400">
                <a:solidFill>
                  <a:srgbClr val="F0800E"/>
                </a:solidFill>
                <a:latin typeface="PT Sans Narrow"/>
                <a:ea typeface="PT Sans Narrow"/>
                <a:cs typeface="PT Sans Narrow"/>
                <a:sym typeface="PT Sans Narrow"/>
              </a:defRPr>
            </a:lvl1pPr>
            <a:lvl2pPr indent="-228600" lvl="1" marL="914400" algn="l">
              <a:lnSpc>
                <a:spcPct val="90000"/>
              </a:lnSpc>
              <a:spcBef>
                <a:spcPts val="400"/>
              </a:spcBef>
              <a:spcAft>
                <a:spcPts val="0"/>
              </a:spcAft>
              <a:buSzPts val="1500"/>
              <a:buNone/>
              <a:defRPr b="1" sz="1500"/>
            </a:lvl2pPr>
            <a:lvl3pPr indent="-228600" lvl="2" marL="1371600" algn="l">
              <a:lnSpc>
                <a:spcPct val="90000"/>
              </a:lnSpc>
              <a:spcBef>
                <a:spcPts val="400"/>
              </a:spcBef>
              <a:spcAft>
                <a:spcPts val="0"/>
              </a:spcAft>
              <a:buSzPts val="1400"/>
              <a:buNone/>
              <a:defRPr b="1" sz="1400"/>
            </a:lvl3pPr>
            <a:lvl4pPr indent="-228600" lvl="3" marL="1828800" algn="l">
              <a:lnSpc>
                <a:spcPct val="90000"/>
              </a:lnSpc>
              <a:spcBef>
                <a:spcPts val="400"/>
              </a:spcBef>
              <a:spcAft>
                <a:spcPts val="0"/>
              </a:spcAft>
              <a:buSzPts val="1200"/>
              <a:buNone/>
              <a:defRPr b="1" sz="1200"/>
            </a:lvl4pPr>
            <a:lvl5pPr indent="-228600" lvl="4" marL="2286000" algn="l">
              <a:lnSpc>
                <a:spcPct val="90000"/>
              </a:lnSpc>
              <a:spcBef>
                <a:spcPts val="400"/>
              </a:spcBef>
              <a:spcAft>
                <a:spcPts val="0"/>
              </a:spcAft>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4" name="Google Shape;44;p17"/>
          <p:cNvSpPr txBox="1"/>
          <p:nvPr>
            <p:ph idx="4" type="body"/>
          </p:nvPr>
        </p:nvSpPr>
        <p:spPr>
          <a:xfrm>
            <a:off x="4629150" y="1749751"/>
            <a:ext cx="3887400" cy="2892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5" name="Google Shape;45;p17"/>
          <p:cNvSpPr txBox="1"/>
          <p:nvPr>
            <p:ph type="title"/>
          </p:nvPr>
        </p:nvSpPr>
        <p:spPr>
          <a:xfrm>
            <a:off x="560344" y="335407"/>
            <a:ext cx="8023200" cy="609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5B7FB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6" name="Shape 46"/>
        <p:cNvGrpSpPr/>
        <p:nvPr/>
      </p:nvGrpSpPr>
      <p:grpSpPr>
        <a:xfrm>
          <a:off x="0" y="0"/>
          <a:ext cx="0" cy="0"/>
          <a:chOff x="0" y="0"/>
          <a:chExt cx="0" cy="0"/>
        </a:xfrm>
      </p:grpSpPr>
      <p:sp>
        <p:nvSpPr>
          <p:cNvPr id="47" name="Google Shape;47;p18"/>
          <p:cNvSpPr txBox="1"/>
          <p:nvPr>
            <p:ph type="title"/>
          </p:nvPr>
        </p:nvSpPr>
        <p:spPr>
          <a:xfrm>
            <a:off x="560344" y="335407"/>
            <a:ext cx="8023200" cy="609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5B7FB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48" name="Shape 48"/>
        <p:cNvGrpSpPr/>
        <p:nvPr/>
      </p:nvGrpSpPr>
      <p:grpSpPr>
        <a:xfrm>
          <a:off x="0" y="0"/>
          <a:ext cx="0" cy="0"/>
          <a:chOff x="0" y="0"/>
          <a:chExt cx="0" cy="0"/>
        </a:xfrm>
      </p:grpSpPr>
      <p:pic>
        <p:nvPicPr>
          <p:cNvPr id="49" name="Google Shape;49;p19"/>
          <p:cNvPicPr preferRelativeResize="0"/>
          <p:nvPr/>
        </p:nvPicPr>
        <p:blipFill rotWithShape="1">
          <a:blip r:embed="rId2">
            <a:alphaModFix/>
          </a:blip>
          <a:srcRect b="0" l="0" r="0" t="0"/>
          <a:stretch/>
        </p:blipFill>
        <p:spPr>
          <a:xfrm>
            <a:off x="525780" y="4625556"/>
            <a:ext cx="1854046" cy="400615"/>
          </a:xfrm>
          <a:prstGeom prst="rect">
            <a:avLst/>
          </a:prstGeom>
          <a:noFill/>
          <a:ln>
            <a:noFill/>
          </a:ln>
        </p:spPr>
      </p:pic>
      <p:pic>
        <p:nvPicPr>
          <p:cNvPr descr="Icon&#10;&#10;Description automatically generated" id="50" name="Google Shape;50;p19"/>
          <p:cNvPicPr preferRelativeResize="0"/>
          <p:nvPr/>
        </p:nvPicPr>
        <p:blipFill rotWithShape="1">
          <a:blip r:embed="rId3">
            <a:alphaModFix/>
          </a:blip>
          <a:srcRect b="0" l="0" r="0" t="0"/>
          <a:stretch/>
        </p:blipFill>
        <p:spPr>
          <a:xfrm>
            <a:off x="7087301" y="4680762"/>
            <a:ext cx="1530918" cy="2902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20"/>
          <p:cNvSpPr txBox="1"/>
          <p:nvPr>
            <p:ph idx="1" type="body"/>
          </p:nvPr>
        </p:nvSpPr>
        <p:spPr>
          <a:xfrm>
            <a:off x="3717421" y="335407"/>
            <a:ext cx="4799100" cy="43113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SzPts val="2400"/>
              <a:buChar char="•"/>
              <a:defRPr sz="2400"/>
            </a:lvl1pPr>
            <a:lvl2pPr indent="-361950" lvl="1" marL="914400" algn="l">
              <a:lnSpc>
                <a:spcPct val="90000"/>
              </a:lnSpc>
              <a:spcBef>
                <a:spcPts val="400"/>
              </a:spcBef>
              <a:spcAft>
                <a:spcPts val="0"/>
              </a:spcAft>
              <a:buSzPts val="2100"/>
              <a:buChar char="•"/>
              <a:defRPr sz="2100"/>
            </a:lvl2pPr>
            <a:lvl3pPr indent="-342900" lvl="2" marL="1371600" algn="l">
              <a:lnSpc>
                <a:spcPct val="90000"/>
              </a:lnSpc>
              <a:spcBef>
                <a:spcPts val="400"/>
              </a:spcBef>
              <a:spcAft>
                <a:spcPts val="0"/>
              </a:spcAft>
              <a:buSzPts val="1800"/>
              <a:buChar char="•"/>
              <a:defRPr sz="1800"/>
            </a:lvl3pPr>
            <a:lvl4pPr indent="-323850" lvl="3" marL="1828800" algn="l">
              <a:lnSpc>
                <a:spcPct val="90000"/>
              </a:lnSpc>
              <a:spcBef>
                <a:spcPts val="400"/>
              </a:spcBef>
              <a:spcAft>
                <a:spcPts val="0"/>
              </a:spcAft>
              <a:buSzPts val="1500"/>
              <a:buChar char="•"/>
              <a:defRPr sz="1500"/>
            </a:lvl4pPr>
            <a:lvl5pPr indent="-323850" lvl="4" marL="2286000" algn="l">
              <a:lnSpc>
                <a:spcPct val="90000"/>
              </a:lnSpc>
              <a:spcBef>
                <a:spcPts val="400"/>
              </a:spcBef>
              <a:spcAft>
                <a:spcPts val="0"/>
              </a:spcAft>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53" name="Google Shape;53;p20"/>
          <p:cNvSpPr txBox="1"/>
          <p:nvPr>
            <p:ph idx="2" type="body"/>
          </p:nvPr>
        </p:nvSpPr>
        <p:spPr>
          <a:xfrm>
            <a:off x="560344" y="1442102"/>
            <a:ext cx="3018600" cy="32046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SzPts val="1200"/>
              <a:buNone/>
              <a:defRPr sz="1200"/>
            </a:lvl1pPr>
            <a:lvl2pPr indent="-228600" lvl="1" marL="914400" algn="l">
              <a:lnSpc>
                <a:spcPct val="90000"/>
              </a:lnSpc>
              <a:spcBef>
                <a:spcPts val="400"/>
              </a:spcBef>
              <a:spcAft>
                <a:spcPts val="0"/>
              </a:spcAft>
              <a:buSzPts val="1100"/>
              <a:buNone/>
              <a:defRPr sz="1100"/>
            </a:lvl2pPr>
            <a:lvl3pPr indent="-228600" lvl="2" marL="1371600" algn="l">
              <a:lnSpc>
                <a:spcPct val="90000"/>
              </a:lnSpc>
              <a:spcBef>
                <a:spcPts val="400"/>
              </a:spcBef>
              <a:spcAft>
                <a:spcPts val="0"/>
              </a:spcAft>
              <a:buSzPts val="900"/>
              <a:buNone/>
              <a:defRPr sz="900"/>
            </a:lvl3pPr>
            <a:lvl4pPr indent="-228600" lvl="3" marL="1828800" algn="l">
              <a:lnSpc>
                <a:spcPct val="90000"/>
              </a:lnSpc>
              <a:spcBef>
                <a:spcPts val="400"/>
              </a:spcBef>
              <a:spcAft>
                <a:spcPts val="0"/>
              </a:spcAft>
              <a:buSzPts val="800"/>
              <a:buNone/>
              <a:defRPr sz="800"/>
            </a:lvl4pPr>
            <a:lvl5pPr indent="-228600" lvl="4" marL="2286000" algn="l">
              <a:lnSpc>
                <a:spcPct val="90000"/>
              </a:lnSpc>
              <a:spcBef>
                <a:spcPts val="400"/>
              </a:spcBef>
              <a:spcAft>
                <a:spcPts val="0"/>
              </a:spcAft>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54" name="Google Shape;54;p20"/>
          <p:cNvSpPr txBox="1"/>
          <p:nvPr>
            <p:ph type="title"/>
          </p:nvPr>
        </p:nvSpPr>
        <p:spPr>
          <a:xfrm>
            <a:off x="560344" y="335406"/>
            <a:ext cx="3018600" cy="10299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5B7FBF"/>
              </a:buClr>
              <a:buSzPts val="2400"/>
              <a:buFont typeface="PT Sans Narrow"/>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6.png"/><Relationship Id="rId2" Type="http://schemas.openxmlformats.org/officeDocument/2006/relationships/image" Target="../media/image1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560344" y="335407"/>
            <a:ext cx="8023200" cy="6096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rgbClr val="5B7FBF"/>
              </a:buClr>
              <a:buSzPts val="3300"/>
              <a:buFont typeface="PT Sans Narrow"/>
              <a:buNone/>
              <a:defRPr b="1" i="0" sz="3300" u="none" cap="none" strike="noStrike">
                <a:solidFill>
                  <a:srgbClr val="5B7FBF"/>
                </a:solidFill>
                <a:latin typeface="PT Sans Narrow"/>
                <a:ea typeface="PT Sans Narrow"/>
                <a:cs typeface="PT Sans Narrow"/>
                <a:sym typeface="PT Sans Narrow"/>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11"/>
          <p:cNvSpPr txBox="1"/>
          <p:nvPr>
            <p:ph idx="1" type="body"/>
          </p:nvPr>
        </p:nvSpPr>
        <p:spPr>
          <a:xfrm>
            <a:off x="560344" y="1044723"/>
            <a:ext cx="8023200" cy="35880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rgbClr val="F0800E"/>
              </a:buClr>
              <a:buSzPts val="2100"/>
              <a:buFont typeface="Arial"/>
              <a:buChar char="•"/>
              <a:defRPr b="0" i="0" sz="2100" u="none" cap="none" strike="noStrike">
                <a:solidFill>
                  <a:srgbClr val="0C0C0C"/>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accent2"/>
              </a:buClr>
              <a:buSzPts val="1800"/>
              <a:buFont typeface="Arial"/>
              <a:buChar char="•"/>
              <a:defRPr b="0" i="0" sz="1800" u="none" cap="none" strike="noStrike">
                <a:solidFill>
                  <a:srgbClr val="0C0C0C"/>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accent2"/>
              </a:buClr>
              <a:buSzPts val="1500"/>
              <a:buFont typeface="Arial"/>
              <a:buChar char="•"/>
              <a:defRPr b="0" i="0" sz="1500" u="none" cap="none" strike="noStrike">
                <a:solidFill>
                  <a:srgbClr val="0C0C0C"/>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2"/>
              </a:buClr>
              <a:buSzPts val="1400"/>
              <a:buFont typeface="Arial"/>
              <a:buChar char="•"/>
              <a:defRPr b="0" i="0" sz="1400" u="none" cap="none" strike="noStrike">
                <a:solidFill>
                  <a:srgbClr val="0C0C0C"/>
                </a:solidFill>
                <a:latin typeface="Calibri"/>
                <a:ea typeface="Calibri"/>
                <a:cs typeface="Calibri"/>
                <a:sym typeface="Calibri"/>
              </a:defRPr>
            </a:lvl4pPr>
            <a:lvl5pPr indent="-317500" lvl="4" marL="2286000" marR="0" rtl="0" algn="l">
              <a:lnSpc>
                <a:spcPct val="90000"/>
              </a:lnSpc>
              <a:spcBef>
                <a:spcPts val="400"/>
              </a:spcBef>
              <a:spcAft>
                <a:spcPts val="0"/>
              </a:spcAft>
              <a:buClr>
                <a:srgbClr val="F0800E"/>
              </a:buClr>
              <a:buSzPts val="1400"/>
              <a:buFont typeface="Arial"/>
              <a:buChar char="•"/>
              <a:defRPr b="0" i="0" sz="1400" u="none" cap="none" strike="noStrike">
                <a:solidFill>
                  <a:srgbClr val="0C0C0C"/>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8" name="Google Shape;8;p11"/>
          <p:cNvGrpSpPr/>
          <p:nvPr/>
        </p:nvGrpSpPr>
        <p:grpSpPr>
          <a:xfrm>
            <a:off x="57287" y="392407"/>
            <a:ext cx="128615" cy="450530"/>
            <a:chOff x="5434149" y="2046369"/>
            <a:chExt cx="548700" cy="848136"/>
          </a:xfrm>
        </p:grpSpPr>
        <p:cxnSp>
          <p:nvCxnSpPr>
            <p:cNvPr id="9" name="Google Shape;9;p11"/>
            <p:cNvCxnSpPr/>
            <p:nvPr/>
          </p:nvCxnSpPr>
          <p:spPr>
            <a:xfrm flipH="1" rot="10800000">
              <a:off x="5434149" y="2046369"/>
              <a:ext cx="548700" cy="156900"/>
            </a:xfrm>
            <a:prstGeom prst="straightConnector1">
              <a:avLst/>
            </a:prstGeom>
            <a:noFill/>
            <a:ln cap="rnd" cmpd="sng" w="127000">
              <a:solidFill>
                <a:schemeClr val="accent2"/>
              </a:solidFill>
              <a:prstDash val="solid"/>
              <a:miter lim="800000"/>
              <a:headEnd len="sm" w="sm" type="none"/>
              <a:tailEnd len="sm" w="sm" type="none"/>
            </a:ln>
          </p:spPr>
        </p:cxnSp>
        <p:cxnSp>
          <p:nvCxnSpPr>
            <p:cNvPr id="10" name="Google Shape;10;p11"/>
            <p:cNvCxnSpPr/>
            <p:nvPr/>
          </p:nvCxnSpPr>
          <p:spPr>
            <a:xfrm>
              <a:off x="5434149" y="2456150"/>
              <a:ext cx="548700" cy="0"/>
            </a:xfrm>
            <a:prstGeom prst="straightConnector1">
              <a:avLst/>
            </a:prstGeom>
            <a:noFill/>
            <a:ln cap="rnd" cmpd="sng" w="127000">
              <a:solidFill>
                <a:schemeClr val="accent2"/>
              </a:solidFill>
              <a:prstDash val="solid"/>
              <a:miter lim="800000"/>
              <a:headEnd len="sm" w="sm" type="none"/>
              <a:tailEnd len="sm" w="sm" type="none"/>
            </a:ln>
          </p:spPr>
        </p:cxnSp>
        <p:cxnSp>
          <p:nvCxnSpPr>
            <p:cNvPr id="11" name="Google Shape;11;p11"/>
            <p:cNvCxnSpPr/>
            <p:nvPr/>
          </p:nvCxnSpPr>
          <p:spPr>
            <a:xfrm>
              <a:off x="5434149" y="2737605"/>
              <a:ext cx="548700" cy="156900"/>
            </a:xfrm>
            <a:prstGeom prst="straightConnector1">
              <a:avLst/>
            </a:prstGeom>
            <a:noFill/>
            <a:ln cap="rnd" cmpd="sng" w="127000">
              <a:solidFill>
                <a:schemeClr val="accent2"/>
              </a:solidFill>
              <a:prstDash val="solid"/>
              <a:miter lim="800000"/>
              <a:headEnd len="sm" w="sm" type="none"/>
              <a:tailEnd len="sm" w="sm" type="none"/>
            </a:ln>
          </p:spPr>
        </p:cxnSp>
      </p:grpSp>
      <p:pic>
        <p:nvPicPr>
          <p:cNvPr id="12" name="Google Shape;12;p11"/>
          <p:cNvPicPr preferRelativeResize="0"/>
          <p:nvPr/>
        </p:nvPicPr>
        <p:blipFill rotWithShape="1">
          <a:blip r:embed="rId1">
            <a:alphaModFix/>
          </a:blip>
          <a:srcRect b="0" l="0" r="0" t="0"/>
          <a:stretch/>
        </p:blipFill>
        <p:spPr>
          <a:xfrm>
            <a:off x="525780" y="4625556"/>
            <a:ext cx="1854046" cy="400615"/>
          </a:xfrm>
          <a:prstGeom prst="rect">
            <a:avLst/>
          </a:prstGeom>
          <a:noFill/>
          <a:ln>
            <a:noFill/>
          </a:ln>
        </p:spPr>
      </p:pic>
      <p:pic>
        <p:nvPicPr>
          <p:cNvPr descr="Icon&#10;&#10;Description automatically generated" id="13" name="Google Shape;13;p11"/>
          <p:cNvPicPr preferRelativeResize="0"/>
          <p:nvPr/>
        </p:nvPicPr>
        <p:blipFill rotWithShape="1">
          <a:blip r:embed="rId2">
            <a:alphaModFix/>
          </a:blip>
          <a:srcRect b="0" l="0" r="0" t="0"/>
          <a:stretch/>
        </p:blipFill>
        <p:spPr>
          <a:xfrm>
            <a:off x="7087301" y="4680762"/>
            <a:ext cx="1530918" cy="290200"/>
          </a:xfrm>
          <a:prstGeom prst="rect">
            <a:avLst/>
          </a:prstGeom>
          <a:noFill/>
          <a:ln>
            <a:noFill/>
          </a:ln>
        </p:spPr>
      </p:pic>
      <p:sp>
        <p:nvSpPr>
          <p:cNvPr id="14" name="Google Shape;14;p11"/>
          <p:cNvSpPr/>
          <p:nvPr/>
        </p:nvSpPr>
        <p:spPr>
          <a:xfrm>
            <a:off x="0" y="180690"/>
            <a:ext cx="328500" cy="9732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3.png"/></Relationships>
</file>

<file path=ppt/slides/_rels/slide5.xml.rels><?xml version="1.0" encoding="UTF-8" standalone="yes"?><Relationships xmlns="http://schemas.openxmlformats.org/package/2006/relationships"><Relationship Id="rId11" Type="http://schemas.openxmlformats.org/officeDocument/2006/relationships/image" Target="../media/image33.png"/><Relationship Id="rId10" Type="http://schemas.openxmlformats.org/officeDocument/2006/relationships/image" Target="../media/image38.png"/><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28.png"/><Relationship Id="rId9" Type="http://schemas.openxmlformats.org/officeDocument/2006/relationships/image" Target="../media/image31.png"/><Relationship Id="rId5" Type="http://schemas.openxmlformats.org/officeDocument/2006/relationships/image" Target="../media/image30.png"/><Relationship Id="rId6" Type="http://schemas.openxmlformats.org/officeDocument/2006/relationships/image" Target="../media/image26.png"/><Relationship Id="rId7" Type="http://schemas.openxmlformats.org/officeDocument/2006/relationships/image" Target="../media/image32.png"/><Relationship Id="rId8"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9.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image" Target="../media/image41.png"/><Relationship Id="rId10" Type="http://schemas.openxmlformats.org/officeDocument/2006/relationships/image" Target="../media/image40.png"/><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39.png"/><Relationship Id="rId5" Type="http://schemas.openxmlformats.org/officeDocument/2006/relationships/image" Target="../media/image36.png"/><Relationship Id="rId6" Type="http://schemas.openxmlformats.org/officeDocument/2006/relationships/image" Target="../media/image35.png"/><Relationship Id="rId7" Type="http://schemas.openxmlformats.org/officeDocument/2006/relationships/image" Target="../media/image37.png"/><Relationship Id="rId8"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
          <p:cNvSpPr txBox="1"/>
          <p:nvPr>
            <p:ph type="ctrTitle"/>
          </p:nvPr>
        </p:nvSpPr>
        <p:spPr>
          <a:xfrm>
            <a:off x="525780" y="1548184"/>
            <a:ext cx="4466700" cy="16188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3300"/>
              <a:buNone/>
            </a:pPr>
            <a:r>
              <a:rPr lang="en"/>
              <a:t>Explorer les rôles dans la cyberintimidation</a:t>
            </a:r>
            <a:endParaRPr/>
          </a:p>
        </p:txBody>
      </p:sp>
      <p:sp>
        <p:nvSpPr>
          <p:cNvPr id="79" name="Google Shape;79;p1"/>
          <p:cNvSpPr txBox="1"/>
          <p:nvPr>
            <p:ph idx="1" type="subTitle"/>
          </p:nvPr>
        </p:nvSpPr>
        <p:spPr>
          <a:xfrm>
            <a:off x="525780" y="3321647"/>
            <a:ext cx="4466700" cy="11328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800"/>
              </a:spcBef>
              <a:spcAft>
                <a:spcPts val="0"/>
              </a:spcAft>
              <a:buSzPts val="2400"/>
              <a:buNone/>
            </a:pPr>
            <a:r>
              <a:rPr lang="en"/>
              <a:t>Comprendre, prévenir, réagir</a:t>
            </a:r>
            <a:endParaRPr/>
          </a:p>
          <a:p>
            <a:pPr indent="0" lvl="0" marL="0" rtl="0" algn="l">
              <a:lnSpc>
                <a:spcPct val="90000"/>
              </a:lnSpc>
              <a:spcBef>
                <a:spcPts val="800"/>
              </a:spcBef>
              <a:spcAft>
                <a:spcPts val="0"/>
              </a:spcAft>
              <a:buSzPts val="2400"/>
              <a:buNone/>
            </a:pPr>
            <a:r>
              <a:rPr lang="en"/>
              <a:t>14-18 ans</a:t>
            </a:r>
            <a:endParaRPr/>
          </a:p>
        </p:txBody>
      </p:sp>
      <p:pic>
        <p:nvPicPr>
          <p:cNvPr id="80" name="Google Shape;80;p1"/>
          <p:cNvPicPr preferRelativeResize="0"/>
          <p:nvPr/>
        </p:nvPicPr>
        <p:blipFill rotWithShape="1">
          <a:blip r:embed="rId3">
            <a:alphaModFix/>
          </a:blip>
          <a:srcRect b="0" l="0" r="0" t="0"/>
          <a:stretch/>
        </p:blipFill>
        <p:spPr>
          <a:xfrm rot="-5400000">
            <a:off x="5933325" y="672652"/>
            <a:ext cx="2092974" cy="3369825"/>
          </a:xfrm>
          <a:prstGeom prst="rect">
            <a:avLst/>
          </a:prstGeom>
          <a:noFill/>
          <a:ln>
            <a:noFill/>
          </a:ln>
        </p:spPr>
      </p:pic>
      <p:pic>
        <p:nvPicPr>
          <p:cNvPr id="81" name="Google Shape;81;p1"/>
          <p:cNvPicPr preferRelativeResize="0"/>
          <p:nvPr/>
        </p:nvPicPr>
        <p:blipFill rotWithShape="1">
          <a:blip r:embed="rId4">
            <a:alphaModFix/>
          </a:blip>
          <a:srcRect b="0" l="0" r="0" t="0"/>
          <a:stretch/>
        </p:blipFill>
        <p:spPr>
          <a:xfrm>
            <a:off x="6329351" y="1724263"/>
            <a:ext cx="1300925" cy="12666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0"/>
          <p:cNvSpPr txBox="1"/>
          <p:nvPr>
            <p:ph type="title"/>
          </p:nvPr>
        </p:nvSpPr>
        <p:spPr>
          <a:xfrm>
            <a:off x="560344" y="335406"/>
            <a:ext cx="3018600" cy="10299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2400"/>
              <a:buNone/>
            </a:pPr>
            <a:r>
              <a:rPr lang="en"/>
              <a:t>Débriefing</a:t>
            </a:r>
            <a:endParaRPr/>
          </a:p>
        </p:txBody>
      </p:sp>
      <p:sp>
        <p:nvSpPr>
          <p:cNvPr id="173" name="Google Shape;173;p10"/>
          <p:cNvSpPr txBox="1"/>
          <p:nvPr>
            <p:ph idx="1" type="body"/>
          </p:nvPr>
        </p:nvSpPr>
        <p:spPr>
          <a:xfrm>
            <a:off x="560344" y="1172996"/>
            <a:ext cx="4495200" cy="3360900"/>
          </a:xfrm>
          <a:prstGeom prst="rect">
            <a:avLst/>
          </a:prstGeom>
          <a:noFill/>
          <a:ln>
            <a:noFill/>
          </a:ln>
        </p:spPr>
        <p:txBody>
          <a:bodyPr anchorCtr="0" anchor="t" bIns="34275" lIns="68575" spcFirstLastPara="1" rIns="68575" wrap="square" tIns="34275">
            <a:normAutofit fontScale="92500" lnSpcReduction="20000"/>
          </a:bodyPr>
          <a:lstStyle/>
          <a:p>
            <a:pPr indent="-355600" lvl="0" marL="457200" rtl="0" algn="l">
              <a:lnSpc>
                <a:spcPct val="90000"/>
              </a:lnSpc>
              <a:spcBef>
                <a:spcPts val="800"/>
              </a:spcBef>
              <a:spcAft>
                <a:spcPts val="0"/>
              </a:spcAft>
              <a:buSzPct val="108108"/>
              <a:buChar char="●"/>
            </a:pPr>
            <a:r>
              <a:rPr lang="en" sz="2000"/>
              <a:t>Qu'avez-vous ressenti tout au long du scénario ?</a:t>
            </a:r>
            <a:endParaRPr sz="2000"/>
          </a:p>
          <a:p>
            <a:pPr indent="-355600" lvl="0" marL="457200" rtl="0" algn="l">
              <a:lnSpc>
                <a:spcPct val="90000"/>
              </a:lnSpc>
              <a:spcBef>
                <a:spcPts val="0"/>
              </a:spcBef>
              <a:spcAft>
                <a:spcPts val="0"/>
              </a:spcAft>
              <a:buSzPct val="108108"/>
              <a:buChar char="●"/>
            </a:pPr>
            <a:r>
              <a:rPr lang="en" sz="2000"/>
              <a:t>Vos émotions ont-elles changé à un moment donné ? Comment/pourquoi ?</a:t>
            </a:r>
            <a:endParaRPr sz="2000"/>
          </a:p>
          <a:p>
            <a:pPr indent="-355600" lvl="0" marL="457200" rtl="0" algn="l">
              <a:lnSpc>
                <a:spcPct val="90000"/>
              </a:lnSpc>
              <a:spcBef>
                <a:spcPts val="0"/>
              </a:spcBef>
              <a:spcAft>
                <a:spcPts val="0"/>
              </a:spcAft>
              <a:buSzPct val="108108"/>
              <a:buChar char="●"/>
            </a:pPr>
            <a:r>
              <a:rPr lang="en" sz="2000"/>
              <a:t>Avez-vous identifié des obstacles pour faire ou dire quelque chose ?</a:t>
            </a:r>
            <a:endParaRPr sz="2000"/>
          </a:p>
          <a:p>
            <a:pPr indent="-355600" lvl="0" marL="457200" rtl="0" algn="l">
              <a:lnSpc>
                <a:spcPct val="90000"/>
              </a:lnSpc>
              <a:spcBef>
                <a:spcPts val="0"/>
              </a:spcBef>
              <a:spcAft>
                <a:spcPts val="0"/>
              </a:spcAft>
              <a:buSzPct val="108108"/>
              <a:buChar char="●"/>
            </a:pPr>
            <a:r>
              <a:rPr lang="en" sz="2000"/>
              <a:t>Si vous rejouez le scénario, qu'auriez-vous fait différemment dans votre rôle ?</a:t>
            </a:r>
            <a:endParaRPr sz="2000"/>
          </a:p>
          <a:p>
            <a:pPr indent="-355600" lvl="0" marL="457200" rtl="0" algn="l">
              <a:lnSpc>
                <a:spcPct val="90000"/>
              </a:lnSpc>
              <a:spcBef>
                <a:spcPts val="0"/>
              </a:spcBef>
              <a:spcAft>
                <a:spcPts val="0"/>
              </a:spcAft>
              <a:buSzPct val="108108"/>
              <a:buChar char="●"/>
            </a:pPr>
            <a:r>
              <a:rPr lang="en" sz="2000"/>
              <a:t>Y a-t-il des actions ou des mots particuliers qui ont aggravé la situation ? Pourquoi ?</a:t>
            </a:r>
            <a:endParaRPr sz="2000"/>
          </a:p>
          <a:p>
            <a:pPr indent="-355600" lvl="0" marL="457200" rtl="0" algn="l">
              <a:lnSpc>
                <a:spcPct val="90000"/>
              </a:lnSpc>
              <a:spcBef>
                <a:spcPts val="0"/>
              </a:spcBef>
              <a:spcAft>
                <a:spcPts val="0"/>
              </a:spcAft>
              <a:buSzPct val="108108"/>
              <a:buChar char="●"/>
            </a:pPr>
            <a:r>
              <a:rPr lang="en" sz="2000"/>
              <a:t>Quelles actions/mots auraient pu aider la situation ?</a:t>
            </a:r>
            <a:endParaRPr sz="2000"/>
          </a:p>
        </p:txBody>
      </p:sp>
      <p:pic>
        <p:nvPicPr>
          <p:cNvPr id="174" name="Google Shape;174;p10"/>
          <p:cNvPicPr preferRelativeResize="0"/>
          <p:nvPr/>
        </p:nvPicPr>
        <p:blipFill rotWithShape="1">
          <a:blip r:embed="rId3">
            <a:alphaModFix/>
          </a:blip>
          <a:srcRect b="0" l="0" r="0" t="0"/>
          <a:stretch/>
        </p:blipFill>
        <p:spPr>
          <a:xfrm>
            <a:off x="5457650" y="1310950"/>
            <a:ext cx="2727327" cy="26567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2"/>
          <p:cNvSpPr txBox="1"/>
          <p:nvPr>
            <p:ph type="title"/>
          </p:nvPr>
        </p:nvSpPr>
        <p:spPr>
          <a:xfrm>
            <a:off x="560344" y="335407"/>
            <a:ext cx="8023200" cy="6096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300"/>
              <a:buNone/>
            </a:pPr>
            <a:r>
              <a:rPr lang="en"/>
              <a:t>Explorer les rôles dans la cyberintimidation</a:t>
            </a:r>
            <a:endParaRPr/>
          </a:p>
        </p:txBody>
      </p:sp>
      <p:sp>
        <p:nvSpPr>
          <p:cNvPr id="87" name="Google Shape;87;p2"/>
          <p:cNvSpPr txBox="1"/>
          <p:nvPr>
            <p:ph idx="1" type="body"/>
          </p:nvPr>
        </p:nvSpPr>
        <p:spPr>
          <a:xfrm>
            <a:off x="560344" y="945007"/>
            <a:ext cx="8023200" cy="3588000"/>
          </a:xfrm>
          <a:prstGeom prst="rect">
            <a:avLst/>
          </a:prstGeom>
          <a:noFill/>
          <a:ln>
            <a:noFill/>
          </a:ln>
        </p:spPr>
        <p:txBody>
          <a:bodyPr anchorCtr="0" anchor="t" bIns="34275" lIns="68575" spcFirstLastPara="1" rIns="68575" wrap="square" tIns="34275">
            <a:normAutofit fontScale="92500"/>
          </a:bodyPr>
          <a:lstStyle/>
          <a:p>
            <a:pPr indent="0" lvl="0" marL="0" rtl="0" algn="l">
              <a:lnSpc>
                <a:spcPct val="90000"/>
              </a:lnSpc>
              <a:spcBef>
                <a:spcPts val="800"/>
              </a:spcBef>
              <a:spcAft>
                <a:spcPts val="0"/>
              </a:spcAft>
              <a:buSzPct val="108108"/>
              <a:buNone/>
            </a:pPr>
            <a:r>
              <a:rPr lang="en"/>
              <a:t>Durée : </a:t>
            </a:r>
            <a:r>
              <a:rPr b="1" lang="en"/>
              <a:t>35-40 minutes (+ temps supplémentaire pour définir les attentes)</a:t>
            </a:r>
            <a:endParaRPr b="1"/>
          </a:p>
          <a:p>
            <a:pPr indent="0" lvl="0" marL="0" rtl="0" algn="l">
              <a:lnSpc>
                <a:spcPct val="90000"/>
              </a:lnSpc>
              <a:spcBef>
                <a:spcPts val="800"/>
              </a:spcBef>
              <a:spcAft>
                <a:spcPts val="0"/>
              </a:spcAft>
              <a:buSzPct val="108108"/>
              <a:buNone/>
            </a:pPr>
            <a:r>
              <a:rPr lang="en"/>
              <a:t>Résultats de l'apprentissage :</a:t>
            </a:r>
            <a:endParaRPr/>
          </a:p>
          <a:p>
            <a:pPr indent="0" lvl="0" marL="0" rtl="0" algn="l">
              <a:lnSpc>
                <a:spcPct val="90000"/>
              </a:lnSpc>
              <a:spcBef>
                <a:spcPts val="800"/>
              </a:spcBef>
              <a:spcAft>
                <a:spcPts val="0"/>
              </a:spcAft>
              <a:buSzPct val="108108"/>
              <a:buNone/>
            </a:pPr>
            <a:r>
              <a:rPr b="1" lang="en"/>
              <a:t>Les apprenants seront capables de :</a:t>
            </a:r>
            <a:endParaRPr b="1"/>
          </a:p>
          <a:p>
            <a:pPr indent="-361950" lvl="0" marL="457200" rtl="0" algn="l">
              <a:lnSpc>
                <a:spcPct val="90000"/>
              </a:lnSpc>
              <a:spcBef>
                <a:spcPts val="800"/>
              </a:spcBef>
              <a:spcAft>
                <a:spcPts val="0"/>
              </a:spcAft>
              <a:buSzPct val="108108"/>
              <a:buChar char="•"/>
            </a:pPr>
            <a:r>
              <a:rPr b="1" lang="en"/>
              <a:t>Reconnaître et comprendre les rôles qui peuvent exister dans une situation de cyberintimidation.</a:t>
            </a:r>
            <a:endParaRPr b="1"/>
          </a:p>
          <a:p>
            <a:pPr indent="-361950" lvl="0" marL="457200" rtl="0" algn="l">
              <a:lnSpc>
                <a:spcPct val="90000"/>
              </a:lnSpc>
              <a:spcBef>
                <a:spcPts val="0"/>
              </a:spcBef>
              <a:spcAft>
                <a:spcPts val="0"/>
              </a:spcAft>
              <a:buSzPct val="108108"/>
              <a:buChar char="•"/>
            </a:pPr>
            <a:r>
              <a:rPr b="1" lang="en"/>
              <a:t>Identifier des stratégies positives pour gérer et répondre à la cyberintimidation dans différents contextes.</a:t>
            </a:r>
            <a:endParaRPr b="1"/>
          </a:p>
          <a:p>
            <a:pPr indent="0" lvl="0" marL="0" rtl="0" algn="l">
              <a:lnSpc>
                <a:spcPct val="90000"/>
              </a:lnSpc>
              <a:spcBef>
                <a:spcPts val="800"/>
              </a:spcBef>
              <a:spcAft>
                <a:spcPts val="0"/>
              </a:spcAft>
              <a:buSzPct val="108108"/>
              <a:buNone/>
            </a:pPr>
            <a:r>
              <a:rPr lang="en"/>
              <a:t>Vocabulaire clé : </a:t>
            </a:r>
            <a:r>
              <a:rPr b="1" lang="en"/>
              <a:t>cyberintimidation, rôles, instigateur, spectateur, cible, pom-pom girl, agitateur, admirateur, suiveur, blagueur, contexte, stratégies.</a:t>
            </a:r>
            <a:endParaRPr b="1"/>
          </a:p>
          <a:p>
            <a:pPr indent="0" lvl="0" marL="0" rtl="0" algn="l">
              <a:lnSpc>
                <a:spcPct val="90000"/>
              </a:lnSpc>
              <a:spcBef>
                <a:spcPts val="800"/>
              </a:spcBef>
              <a:spcAft>
                <a:spcPts val="0"/>
              </a:spcAft>
              <a:buSzPct val="108108"/>
              <a:buNone/>
            </a:pPr>
            <a:r>
              <a:rPr lang="en"/>
              <a:t>Ressources : </a:t>
            </a:r>
            <a:r>
              <a:rPr b="1" lang="en"/>
              <a:t>Outil Rocket.chat, Scénarios de cyberintimidation (diapositives 7-8), Cartes de rôle (diapositive 9), Guide de protection de l'enfance.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3"/>
          <p:cNvSpPr txBox="1"/>
          <p:nvPr>
            <p:ph type="title"/>
          </p:nvPr>
        </p:nvSpPr>
        <p:spPr>
          <a:xfrm>
            <a:off x="560344" y="335407"/>
            <a:ext cx="8023200" cy="6096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300"/>
              <a:buNone/>
            </a:pPr>
            <a:r>
              <a:rPr lang="en"/>
              <a:t>Questions clés</a:t>
            </a:r>
            <a:endParaRPr/>
          </a:p>
        </p:txBody>
      </p:sp>
      <p:sp>
        <p:nvSpPr>
          <p:cNvPr id="93" name="Google Shape;93;p3"/>
          <p:cNvSpPr txBox="1"/>
          <p:nvPr>
            <p:ph idx="1" type="body"/>
          </p:nvPr>
        </p:nvSpPr>
        <p:spPr>
          <a:xfrm>
            <a:off x="560344" y="945007"/>
            <a:ext cx="8023200" cy="3647100"/>
          </a:xfrm>
          <a:prstGeom prst="rect">
            <a:avLst/>
          </a:prstGeom>
          <a:noFill/>
          <a:ln>
            <a:noFill/>
          </a:ln>
        </p:spPr>
        <p:txBody>
          <a:bodyPr anchorCtr="0" anchor="t" bIns="34275" lIns="68575" spcFirstLastPara="1" rIns="68575" wrap="square" tIns="34275">
            <a:normAutofit fontScale="85000" lnSpcReduction="20000"/>
          </a:bodyPr>
          <a:lstStyle/>
          <a:p>
            <a:pPr indent="-361950" lvl="0" marL="457200" rtl="0" algn="l">
              <a:lnSpc>
                <a:spcPct val="90000"/>
              </a:lnSpc>
              <a:spcBef>
                <a:spcPts val="800"/>
              </a:spcBef>
              <a:spcAft>
                <a:spcPts val="0"/>
              </a:spcAft>
              <a:buSzPct val="117647"/>
              <a:buChar char="•"/>
            </a:pPr>
            <a:r>
              <a:rPr lang="en"/>
              <a:t>Quels sont les différents rôles qui peuvent exister dans une situation de cyberintimidation ?</a:t>
            </a:r>
            <a:endParaRPr/>
          </a:p>
          <a:p>
            <a:pPr indent="-342900" lvl="1" marL="914400" rtl="0" algn="l">
              <a:lnSpc>
                <a:spcPct val="90000"/>
              </a:lnSpc>
              <a:spcBef>
                <a:spcPts val="0"/>
              </a:spcBef>
              <a:spcAft>
                <a:spcPts val="0"/>
              </a:spcAft>
              <a:buSzPct val="117647"/>
              <a:buChar char="•"/>
            </a:pPr>
            <a:r>
              <a:rPr lang="en"/>
              <a:t>Comment définir/expliquer ces rôles ?</a:t>
            </a:r>
            <a:endParaRPr/>
          </a:p>
          <a:p>
            <a:pPr indent="-361950" lvl="0" marL="457200" rtl="0" algn="l">
              <a:lnSpc>
                <a:spcPct val="90000"/>
              </a:lnSpc>
              <a:spcBef>
                <a:spcPts val="0"/>
              </a:spcBef>
              <a:spcAft>
                <a:spcPts val="0"/>
              </a:spcAft>
              <a:buSzPct val="117647"/>
              <a:buChar char="•"/>
            </a:pPr>
            <a:r>
              <a:rPr lang="en"/>
              <a:t>Comment les différents rôles peuvent-ils influencer le comportement des...</a:t>
            </a:r>
            <a:endParaRPr/>
          </a:p>
          <a:p>
            <a:pPr indent="-342900" lvl="1" marL="914400" rtl="0" algn="l">
              <a:lnSpc>
                <a:spcPct val="90000"/>
              </a:lnSpc>
              <a:spcBef>
                <a:spcPts val="0"/>
              </a:spcBef>
              <a:spcAft>
                <a:spcPts val="0"/>
              </a:spcAft>
              <a:buSzPct val="117647"/>
              <a:buChar char="•"/>
            </a:pPr>
            <a:r>
              <a:rPr lang="en"/>
              <a:t>...une cyberintimidation ?</a:t>
            </a:r>
            <a:endParaRPr/>
          </a:p>
          <a:p>
            <a:pPr indent="-342900" lvl="1" marL="914400" rtl="0" algn="l">
              <a:lnSpc>
                <a:spcPct val="90000"/>
              </a:lnSpc>
              <a:spcBef>
                <a:spcPts val="0"/>
              </a:spcBef>
              <a:spcAft>
                <a:spcPts val="0"/>
              </a:spcAft>
              <a:buSzPct val="117647"/>
              <a:buChar char="•"/>
            </a:pPr>
            <a:r>
              <a:rPr lang="en"/>
              <a:t>...une cible ?</a:t>
            </a:r>
            <a:endParaRPr/>
          </a:p>
          <a:p>
            <a:pPr indent="-342900" lvl="1" marL="914400" rtl="0" algn="l">
              <a:lnSpc>
                <a:spcPct val="90000"/>
              </a:lnSpc>
              <a:spcBef>
                <a:spcPts val="0"/>
              </a:spcBef>
              <a:spcAft>
                <a:spcPts val="0"/>
              </a:spcAft>
              <a:buSzPct val="117647"/>
              <a:buChar char="•"/>
            </a:pPr>
            <a:r>
              <a:rPr lang="en"/>
              <a:t>...un spectateur ?</a:t>
            </a:r>
            <a:endParaRPr/>
          </a:p>
          <a:p>
            <a:pPr indent="-361950" lvl="0" marL="457200" rtl="0" algn="l">
              <a:lnSpc>
                <a:spcPct val="90000"/>
              </a:lnSpc>
              <a:spcBef>
                <a:spcPts val="0"/>
              </a:spcBef>
              <a:spcAft>
                <a:spcPts val="0"/>
              </a:spcAft>
              <a:buSzPct val="117647"/>
              <a:buChar char="•"/>
            </a:pPr>
            <a:r>
              <a:rPr lang="en"/>
              <a:t>Quels contextes pourraient également affecter le comportement ? (Par exemple, si tu vois un ami intimider un autre ami, serait-il plus facile/difficile d'y faire face que s'il s'agissait d'inconnus pour toi ?)</a:t>
            </a:r>
            <a:endParaRPr/>
          </a:p>
          <a:p>
            <a:pPr indent="-361950" lvl="0" marL="457200" rtl="0" algn="l">
              <a:lnSpc>
                <a:spcPct val="90000"/>
              </a:lnSpc>
              <a:spcBef>
                <a:spcPts val="0"/>
              </a:spcBef>
              <a:spcAft>
                <a:spcPts val="0"/>
              </a:spcAft>
              <a:buSzPct val="117647"/>
              <a:buChar char="•"/>
            </a:pPr>
            <a:r>
              <a:rPr lang="en"/>
              <a:t>Quelles stratégies pourriez-vous utiliser pour influencer positivement la situation si vous étiez...</a:t>
            </a:r>
            <a:endParaRPr/>
          </a:p>
          <a:p>
            <a:pPr indent="-342900" lvl="1" marL="914400" rtl="0" algn="l">
              <a:lnSpc>
                <a:spcPct val="90000"/>
              </a:lnSpc>
              <a:spcBef>
                <a:spcPts val="0"/>
              </a:spcBef>
              <a:spcAft>
                <a:spcPts val="0"/>
              </a:spcAft>
              <a:buSzPct val="117647"/>
              <a:buChar char="•"/>
            </a:pPr>
            <a:r>
              <a:rPr lang="en"/>
              <a:t>...une cyberintimidation ?</a:t>
            </a:r>
            <a:endParaRPr/>
          </a:p>
          <a:p>
            <a:pPr indent="-342900" lvl="1" marL="914400" rtl="0" algn="l">
              <a:lnSpc>
                <a:spcPct val="90000"/>
              </a:lnSpc>
              <a:spcBef>
                <a:spcPts val="0"/>
              </a:spcBef>
              <a:spcAft>
                <a:spcPts val="0"/>
              </a:spcAft>
              <a:buSzPct val="117647"/>
              <a:buChar char="•"/>
            </a:pPr>
            <a:r>
              <a:rPr lang="en"/>
              <a:t>...une cible ?</a:t>
            </a:r>
            <a:endParaRPr/>
          </a:p>
          <a:p>
            <a:pPr indent="-342900" lvl="1" marL="914400" rtl="0" algn="l">
              <a:lnSpc>
                <a:spcPct val="90000"/>
              </a:lnSpc>
              <a:spcBef>
                <a:spcPts val="0"/>
              </a:spcBef>
              <a:spcAft>
                <a:spcPts val="0"/>
              </a:spcAft>
              <a:buSzPct val="117647"/>
              <a:buChar char="•"/>
            </a:pPr>
            <a:r>
              <a:rPr lang="en"/>
              <a:t>...un spectateur ?</a:t>
            </a:r>
            <a:endParaRPr/>
          </a:p>
          <a:p>
            <a:pPr indent="-342900" lvl="1" marL="914400" rtl="0" algn="l">
              <a:lnSpc>
                <a:spcPct val="90000"/>
              </a:lnSpc>
              <a:spcBef>
                <a:spcPts val="0"/>
              </a:spcBef>
              <a:spcAft>
                <a:spcPts val="0"/>
              </a:spcAft>
              <a:buSzPct val="117647"/>
              <a:buChar char="•"/>
            </a:pPr>
            <a:r>
              <a:rPr lang="en"/>
              <a:t>...un suiveur/admirateur/cheerleader ?</a:t>
            </a:r>
            <a:endParaRPr/>
          </a:p>
          <a:p>
            <a:pPr indent="-361950" lvl="0" marL="457200" rtl="0" algn="l">
              <a:lnSpc>
                <a:spcPct val="90000"/>
              </a:lnSpc>
              <a:spcBef>
                <a:spcPts val="0"/>
              </a:spcBef>
              <a:spcAft>
                <a:spcPts val="0"/>
              </a:spcAft>
              <a:buSzPct val="117647"/>
              <a:buChar char="•"/>
            </a:pPr>
            <a:r>
              <a:rPr lang="en"/>
              <a:t>Quelles stratégies/outils pourriez-vous utiliser pour demander de l'aide sur une application de chat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4"/>
          <p:cNvSpPr txBox="1"/>
          <p:nvPr>
            <p:ph type="title"/>
          </p:nvPr>
        </p:nvSpPr>
        <p:spPr>
          <a:xfrm>
            <a:off x="560344" y="335406"/>
            <a:ext cx="3018600" cy="10299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2400"/>
              <a:buNone/>
            </a:pPr>
            <a:r>
              <a:rPr lang="en" sz="2900"/>
              <a:t>Nous avons tous un rôle à jouer</a:t>
            </a:r>
            <a:endParaRPr sz="2900"/>
          </a:p>
        </p:txBody>
      </p:sp>
      <p:sp>
        <p:nvSpPr>
          <p:cNvPr id="99" name="Google Shape;99;p4"/>
          <p:cNvSpPr txBox="1"/>
          <p:nvPr>
            <p:ph idx="1" type="body"/>
          </p:nvPr>
        </p:nvSpPr>
        <p:spPr>
          <a:xfrm>
            <a:off x="560344" y="1365306"/>
            <a:ext cx="3534600" cy="3223800"/>
          </a:xfrm>
          <a:prstGeom prst="rect">
            <a:avLst/>
          </a:prstGeom>
          <a:noFill/>
          <a:ln>
            <a:noFill/>
          </a:ln>
        </p:spPr>
        <p:txBody>
          <a:bodyPr anchorCtr="0" anchor="t" bIns="34275" lIns="68575" spcFirstLastPara="1" rIns="68575" wrap="square" tIns="34275">
            <a:normAutofit lnSpcReduction="10000"/>
          </a:bodyPr>
          <a:lstStyle/>
          <a:p>
            <a:pPr indent="0" lvl="0" marL="0" rtl="0" algn="l">
              <a:lnSpc>
                <a:spcPct val="90000"/>
              </a:lnSpc>
              <a:spcBef>
                <a:spcPts val="800"/>
              </a:spcBef>
              <a:spcAft>
                <a:spcPts val="0"/>
              </a:spcAft>
              <a:buSzPts val="1200"/>
              <a:buNone/>
            </a:pPr>
            <a:r>
              <a:rPr lang="en" sz="2200"/>
              <a:t>Réfléchissez aux différents rôles dans la cyberintimidation.</a:t>
            </a:r>
            <a:endParaRPr sz="2200"/>
          </a:p>
          <a:p>
            <a:pPr indent="0" lvl="0" marL="0" rtl="0" algn="l">
              <a:lnSpc>
                <a:spcPct val="90000"/>
              </a:lnSpc>
              <a:spcBef>
                <a:spcPts val="800"/>
              </a:spcBef>
              <a:spcAft>
                <a:spcPts val="0"/>
              </a:spcAft>
              <a:buSzPts val="1200"/>
              <a:buNone/>
            </a:pPr>
            <a:r>
              <a:t/>
            </a:r>
            <a:endParaRPr sz="2200"/>
          </a:p>
          <a:p>
            <a:pPr indent="-368300" lvl="0" marL="457200" rtl="0" algn="l">
              <a:lnSpc>
                <a:spcPct val="90000"/>
              </a:lnSpc>
              <a:spcBef>
                <a:spcPts val="800"/>
              </a:spcBef>
              <a:spcAft>
                <a:spcPts val="0"/>
              </a:spcAft>
              <a:buSzPts val="2200"/>
              <a:buChar char="●"/>
            </a:pPr>
            <a:r>
              <a:rPr lang="en" sz="2200"/>
              <a:t>Combien de rôles différents pouvez-vous imaginer ?</a:t>
            </a:r>
            <a:endParaRPr sz="2200"/>
          </a:p>
          <a:p>
            <a:pPr indent="-368300" lvl="0" marL="457200" rtl="0" algn="l">
              <a:lnSpc>
                <a:spcPct val="90000"/>
              </a:lnSpc>
              <a:spcBef>
                <a:spcPts val="0"/>
              </a:spcBef>
              <a:spcAft>
                <a:spcPts val="0"/>
              </a:spcAft>
              <a:buSzPts val="2200"/>
              <a:buChar char="●"/>
            </a:pPr>
            <a:r>
              <a:rPr lang="en" sz="2200"/>
              <a:t>Comment définiriez-vous ou expliqueriez-vous ces rôles ?</a:t>
            </a:r>
            <a:endParaRPr sz="2200"/>
          </a:p>
        </p:txBody>
      </p:sp>
      <p:pic>
        <p:nvPicPr>
          <p:cNvPr id="100" name="Google Shape;100;p4"/>
          <p:cNvPicPr preferRelativeResize="0"/>
          <p:nvPr/>
        </p:nvPicPr>
        <p:blipFill rotWithShape="1">
          <a:blip r:embed="rId3">
            <a:alphaModFix/>
          </a:blip>
          <a:srcRect b="0" l="0" r="0" t="0"/>
          <a:stretch/>
        </p:blipFill>
        <p:spPr>
          <a:xfrm>
            <a:off x="5131274" y="727288"/>
            <a:ext cx="2908376" cy="34016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5"/>
          <p:cNvSpPr txBox="1"/>
          <p:nvPr>
            <p:ph idx="1" type="body"/>
          </p:nvPr>
        </p:nvSpPr>
        <p:spPr>
          <a:xfrm>
            <a:off x="1824219" y="1269674"/>
            <a:ext cx="3018600" cy="3223800"/>
          </a:xfrm>
          <a:prstGeom prst="rect">
            <a:avLst/>
          </a:prstGeom>
          <a:noFill/>
          <a:ln>
            <a:noFill/>
          </a:ln>
        </p:spPr>
        <p:txBody>
          <a:bodyPr anchorCtr="0" anchor="t" bIns="34275" lIns="68575" spcFirstLastPara="1" rIns="68575" wrap="square" tIns="34275">
            <a:normAutofit lnSpcReduction="10000"/>
          </a:bodyPr>
          <a:lstStyle/>
          <a:p>
            <a:pPr indent="0" lvl="0" marL="0" rtl="0" algn="l">
              <a:lnSpc>
                <a:spcPct val="90000"/>
              </a:lnSpc>
              <a:spcBef>
                <a:spcPts val="800"/>
              </a:spcBef>
              <a:spcAft>
                <a:spcPts val="0"/>
              </a:spcAft>
              <a:buSzPts val="1200"/>
              <a:buNone/>
            </a:pPr>
            <a:r>
              <a:rPr lang="en" sz="2000"/>
              <a:t>Cyberintimidation</a:t>
            </a:r>
            <a:endParaRPr sz="2000"/>
          </a:p>
          <a:p>
            <a:pPr indent="0" lvl="0" marL="0" rtl="0" algn="l">
              <a:lnSpc>
                <a:spcPct val="90000"/>
              </a:lnSpc>
              <a:spcBef>
                <a:spcPts val="800"/>
              </a:spcBef>
              <a:spcAft>
                <a:spcPts val="0"/>
              </a:spcAft>
              <a:buSzPts val="1200"/>
              <a:buNone/>
            </a:pPr>
            <a:r>
              <a:t/>
            </a:r>
            <a:endParaRPr sz="2000"/>
          </a:p>
          <a:p>
            <a:pPr indent="0" lvl="0" marL="0" rtl="0" algn="l">
              <a:lnSpc>
                <a:spcPct val="90000"/>
              </a:lnSpc>
              <a:spcBef>
                <a:spcPts val="800"/>
              </a:spcBef>
              <a:spcAft>
                <a:spcPts val="0"/>
              </a:spcAft>
              <a:buSzPts val="1200"/>
              <a:buNone/>
            </a:pPr>
            <a:r>
              <a:rPr lang="en" sz="2000"/>
              <a:t>Cible de l'intimidation</a:t>
            </a:r>
            <a:endParaRPr sz="2000"/>
          </a:p>
          <a:p>
            <a:pPr indent="0" lvl="0" marL="0" rtl="0" algn="l">
              <a:lnSpc>
                <a:spcPct val="90000"/>
              </a:lnSpc>
              <a:spcBef>
                <a:spcPts val="800"/>
              </a:spcBef>
              <a:spcAft>
                <a:spcPts val="0"/>
              </a:spcAft>
              <a:buSzPts val="1200"/>
              <a:buNone/>
            </a:pPr>
            <a:r>
              <a:t/>
            </a:r>
            <a:endParaRPr sz="2000"/>
          </a:p>
          <a:p>
            <a:pPr indent="0" lvl="0" marL="0" rtl="0" algn="l">
              <a:lnSpc>
                <a:spcPct val="90000"/>
              </a:lnSpc>
              <a:spcBef>
                <a:spcPts val="800"/>
              </a:spcBef>
              <a:spcAft>
                <a:spcPts val="0"/>
              </a:spcAft>
              <a:buSzPts val="1200"/>
              <a:buNone/>
            </a:pPr>
            <a:r>
              <a:rPr lang="en" sz="2000"/>
              <a:t>Bystander</a:t>
            </a:r>
            <a:endParaRPr sz="2000"/>
          </a:p>
          <a:p>
            <a:pPr indent="0" lvl="0" marL="0" rtl="0" algn="l">
              <a:lnSpc>
                <a:spcPct val="90000"/>
              </a:lnSpc>
              <a:spcBef>
                <a:spcPts val="800"/>
              </a:spcBef>
              <a:spcAft>
                <a:spcPts val="0"/>
              </a:spcAft>
              <a:buSzPts val="1200"/>
              <a:buNone/>
            </a:pPr>
            <a:r>
              <a:t/>
            </a:r>
            <a:endParaRPr sz="2000"/>
          </a:p>
          <a:p>
            <a:pPr indent="0" lvl="0" marL="0" rtl="0" algn="l">
              <a:lnSpc>
                <a:spcPct val="90000"/>
              </a:lnSpc>
              <a:spcBef>
                <a:spcPts val="800"/>
              </a:spcBef>
              <a:spcAft>
                <a:spcPts val="0"/>
              </a:spcAft>
              <a:buSzPts val="1200"/>
              <a:buNone/>
            </a:pPr>
            <a:r>
              <a:rPr lang="en" sz="2000"/>
              <a:t>Upstander (quelqu'un qui s'oppose à l'intimidateur)</a:t>
            </a:r>
            <a:endParaRPr sz="2000"/>
          </a:p>
          <a:p>
            <a:pPr indent="0" lvl="0" marL="0" rtl="0" algn="l">
              <a:lnSpc>
                <a:spcPct val="90000"/>
              </a:lnSpc>
              <a:spcBef>
                <a:spcPts val="800"/>
              </a:spcBef>
              <a:spcAft>
                <a:spcPts val="0"/>
              </a:spcAft>
              <a:buSzPts val="1200"/>
              <a:buNone/>
            </a:pPr>
            <a:r>
              <a:t/>
            </a:r>
            <a:endParaRPr sz="2000"/>
          </a:p>
        </p:txBody>
      </p:sp>
      <p:sp>
        <p:nvSpPr>
          <p:cNvPr id="106" name="Google Shape;106;p5"/>
          <p:cNvSpPr txBox="1"/>
          <p:nvPr>
            <p:ph idx="1" type="body"/>
          </p:nvPr>
        </p:nvSpPr>
        <p:spPr>
          <a:xfrm>
            <a:off x="6888525" y="636150"/>
            <a:ext cx="1499100" cy="3871200"/>
          </a:xfrm>
          <a:prstGeom prst="rect">
            <a:avLst/>
          </a:prstGeom>
          <a:noFill/>
          <a:ln>
            <a:noFill/>
          </a:ln>
        </p:spPr>
        <p:txBody>
          <a:bodyPr anchorCtr="0" anchor="t" bIns="34275" lIns="68575" spcFirstLastPara="1" rIns="68575" wrap="square" tIns="34275">
            <a:normAutofit lnSpcReduction="20000"/>
          </a:bodyPr>
          <a:lstStyle/>
          <a:p>
            <a:pPr indent="0" lvl="0" marL="0" rtl="0" algn="l">
              <a:lnSpc>
                <a:spcPct val="115000"/>
              </a:lnSpc>
              <a:spcBef>
                <a:spcPts val="800"/>
              </a:spcBef>
              <a:spcAft>
                <a:spcPts val="0"/>
              </a:spcAft>
              <a:buSzPts val="1200"/>
              <a:buNone/>
            </a:pPr>
            <a:r>
              <a:rPr lang="en" sz="2000"/>
              <a:t>Cheerleader</a:t>
            </a:r>
            <a:endParaRPr sz="2000"/>
          </a:p>
          <a:p>
            <a:pPr indent="0" lvl="0" marL="0" rtl="0" algn="l">
              <a:lnSpc>
                <a:spcPct val="115000"/>
              </a:lnSpc>
              <a:spcBef>
                <a:spcPts val="800"/>
              </a:spcBef>
              <a:spcAft>
                <a:spcPts val="0"/>
              </a:spcAft>
              <a:buSzPts val="1200"/>
              <a:buNone/>
            </a:pPr>
            <a:r>
              <a:t/>
            </a:r>
            <a:endParaRPr sz="2000"/>
          </a:p>
          <a:p>
            <a:pPr indent="0" lvl="0" marL="0" rtl="0" algn="l">
              <a:lnSpc>
                <a:spcPct val="115000"/>
              </a:lnSpc>
              <a:spcBef>
                <a:spcPts val="800"/>
              </a:spcBef>
              <a:spcAft>
                <a:spcPts val="0"/>
              </a:spcAft>
              <a:buSzPts val="1200"/>
              <a:buNone/>
            </a:pPr>
            <a:r>
              <a:rPr lang="en" sz="2000"/>
              <a:t>Agitateur</a:t>
            </a:r>
            <a:endParaRPr sz="2000"/>
          </a:p>
          <a:p>
            <a:pPr indent="0" lvl="0" marL="0" rtl="0" algn="l">
              <a:lnSpc>
                <a:spcPct val="115000"/>
              </a:lnSpc>
              <a:spcBef>
                <a:spcPts val="800"/>
              </a:spcBef>
              <a:spcAft>
                <a:spcPts val="0"/>
              </a:spcAft>
              <a:buSzPts val="1200"/>
              <a:buNone/>
            </a:pPr>
            <a:r>
              <a:t/>
            </a:r>
            <a:endParaRPr sz="2000"/>
          </a:p>
          <a:p>
            <a:pPr indent="0" lvl="0" marL="0" rtl="0" algn="l">
              <a:lnSpc>
                <a:spcPct val="115000"/>
              </a:lnSpc>
              <a:spcBef>
                <a:spcPts val="800"/>
              </a:spcBef>
              <a:spcAft>
                <a:spcPts val="0"/>
              </a:spcAft>
              <a:buSzPts val="1200"/>
              <a:buNone/>
            </a:pPr>
            <a:r>
              <a:rPr lang="en" sz="2000"/>
              <a:t>Admirateur</a:t>
            </a:r>
            <a:endParaRPr sz="2000"/>
          </a:p>
          <a:p>
            <a:pPr indent="0" lvl="0" marL="0" rtl="0" algn="l">
              <a:lnSpc>
                <a:spcPct val="115000"/>
              </a:lnSpc>
              <a:spcBef>
                <a:spcPts val="800"/>
              </a:spcBef>
              <a:spcAft>
                <a:spcPts val="0"/>
              </a:spcAft>
              <a:buSzPts val="1200"/>
              <a:buNone/>
            </a:pPr>
            <a:r>
              <a:t/>
            </a:r>
            <a:endParaRPr sz="2000"/>
          </a:p>
          <a:p>
            <a:pPr indent="0" lvl="0" marL="0" rtl="0" algn="l">
              <a:lnSpc>
                <a:spcPct val="115000"/>
              </a:lnSpc>
              <a:spcBef>
                <a:spcPts val="800"/>
              </a:spcBef>
              <a:spcAft>
                <a:spcPts val="0"/>
              </a:spcAft>
              <a:buSzPts val="1200"/>
              <a:buNone/>
            </a:pPr>
            <a:r>
              <a:rPr lang="en" sz="2000"/>
              <a:t>Follower</a:t>
            </a:r>
            <a:endParaRPr sz="2000"/>
          </a:p>
          <a:p>
            <a:pPr indent="0" lvl="0" marL="0" rtl="0" algn="l">
              <a:lnSpc>
                <a:spcPct val="115000"/>
              </a:lnSpc>
              <a:spcBef>
                <a:spcPts val="800"/>
              </a:spcBef>
              <a:spcAft>
                <a:spcPts val="0"/>
              </a:spcAft>
              <a:buSzPts val="1200"/>
              <a:buNone/>
            </a:pPr>
            <a:r>
              <a:t/>
            </a:r>
            <a:endParaRPr sz="2000"/>
          </a:p>
          <a:p>
            <a:pPr indent="0" lvl="0" marL="0" rtl="0" algn="l">
              <a:lnSpc>
                <a:spcPct val="115000"/>
              </a:lnSpc>
              <a:spcBef>
                <a:spcPts val="800"/>
              </a:spcBef>
              <a:spcAft>
                <a:spcPts val="0"/>
              </a:spcAft>
              <a:buSzPts val="1200"/>
              <a:buNone/>
            </a:pPr>
            <a:r>
              <a:rPr lang="en" sz="2000"/>
              <a:t>Joker </a:t>
            </a:r>
            <a:endParaRPr sz="2000"/>
          </a:p>
          <a:p>
            <a:pPr indent="0" lvl="0" marL="0" rtl="0" algn="l">
              <a:lnSpc>
                <a:spcPct val="90000"/>
              </a:lnSpc>
              <a:spcBef>
                <a:spcPts val="800"/>
              </a:spcBef>
              <a:spcAft>
                <a:spcPts val="0"/>
              </a:spcAft>
              <a:buSzPts val="1200"/>
              <a:buNone/>
            </a:pPr>
            <a:r>
              <a:t/>
            </a:r>
            <a:endParaRPr sz="2000"/>
          </a:p>
        </p:txBody>
      </p:sp>
      <p:pic>
        <p:nvPicPr>
          <p:cNvPr id="107" name="Google Shape;107;p5"/>
          <p:cNvPicPr preferRelativeResize="0"/>
          <p:nvPr/>
        </p:nvPicPr>
        <p:blipFill rotWithShape="1">
          <a:blip r:embed="rId3">
            <a:alphaModFix/>
          </a:blip>
          <a:srcRect b="0" l="0" r="0" t="0"/>
          <a:stretch/>
        </p:blipFill>
        <p:spPr>
          <a:xfrm>
            <a:off x="1077871" y="1124150"/>
            <a:ext cx="636025" cy="582200"/>
          </a:xfrm>
          <a:prstGeom prst="rect">
            <a:avLst/>
          </a:prstGeom>
          <a:noFill/>
          <a:ln>
            <a:noFill/>
          </a:ln>
        </p:spPr>
      </p:pic>
      <p:pic>
        <p:nvPicPr>
          <p:cNvPr id="108" name="Google Shape;108;p5"/>
          <p:cNvPicPr preferRelativeResize="0"/>
          <p:nvPr/>
        </p:nvPicPr>
        <p:blipFill rotWithShape="1">
          <a:blip r:embed="rId4">
            <a:alphaModFix/>
          </a:blip>
          <a:srcRect b="0" l="0" r="0" t="0"/>
          <a:stretch/>
        </p:blipFill>
        <p:spPr>
          <a:xfrm>
            <a:off x="1174237" y="1885450"/>
            <a:ext cx="443300" cy="444250"/>
          </a:xfrm>
          <a:prstGeom prst="rect">
            <a:avLst/>
          </a:prstGeom>
          <a:noFill/>
          <a:ln>
            <a:noFill/>
          </a:ln>
        </p:spPr>
      </p:pic>
      <p:pic>
        <p:nvPicPr>
          <p:cNvPr id="109" name="Google Shape;109;p5"/>
          <p:cNvPicPr preferRelativeResize="0"/>
          <p:nvPr/>
        </p:nvPicPr>
        <p:blipFill rotWithShape="1">
          <a:blip r:embed="rId5">
            <a:alphaModFix/>
          </a:blip>
          <a:srcRect b="0" l="0" r="0" t="0"/>
          <a:stretch/>
        </p:blipFill>
        <p:spPr>
          <a:xfrm>
            <a:off x="1212075" y="2610050"/>
            <a:ext cx="367600" cy="396450"/>
          </a:xfrm>
          <a:prstGeom prst="rect">
            <a:avLst/>
          </a:prstGeom>
          <a:noFill/>
          <a:ln>
            <a:noFill/>
          </a:ln>
        </p:spPr>
      </p:pic>
      <p:pic>
        <p:nvPicPr>
          <p:cNvPr id="110" name="Google Shape;110;p5"/>
          <p:cNvPicPr preferRelativeResize="0"/>
          <p:nvPr/>
        </p:nvPicPr>
        <p:blipFill rotWithShape="1">
          <a:blip r:embed="rId6">
            <a:alphaModFix/>
          </a:blip>
          <a:srcRect b="0" l="0" r="0" t="0"/>
          <a:stretch/>
        </p:blipFill>
        <p:spPr>
          <a:xfrm>
            <a:off x="1077875" y="3338900"/>
            <a:ext cx="636025" cy="582225"/>
          </a:xfrm>
          <a:prstGeom prst="rect">
            <a:avLst/>
          </a:prstGeom>
          <a:noFill/>
          <a:ln>
            <a:noFill/>
          </a:ln>
        </p:spPr>
      </p:pic>
      <p:pic>
        <p:nvPicPr>
          <p:cNvPr id="111" name="Google Shape;111;p5"/>
          <p:cNvPicPr preferRelativeResize="0"/>
          <p:nvPr/>
        </p:nvPicPr>
        <p:blipFill rotWithShape="1">
          <a:blip r:embed="rId7">
            <a:alphaModFix/>
          </a:blip>
          <a:srcRect b="0" l="0" r="0" t="0"/>
          <a:stretch/>
        </p:blipFill>
        <p:spPr>
          <a:xfrm>
            <a:off x="6123820" y="473075"/>
            <a:ext cx="636025" cy="582196"/>
          </a:xfrm>
          <a:prstGeom prst="rect">
            <a:avLst/>
          </a:prstGeom>
          <a:noFill/>
          <a:ln>
            <a:noFill/>
          </a:ln>
        </p:spPr>
      </p:pic>
      <p:pic>
        <p:nvPicPr>
          <p:cNvPr id="112" name="Google Shape;112;p5"/>
          <p:cNvPicPr preferRelativeResize="0"/>
          <p:nvPr/>
        </p:nvPicPr>
        <p:blipFill rotWithShape="1">
          <a:blip r:embed="rId8">
            <a:alphaModFix/>
          </a:blip>
          <a:srcRect b="0" l="0" r="0" t="0"/>
          <a:stretch/>
        </p:blipFill>
        <p:spPr>
          <a:xfrm>
            <a:off x="6220187" y="1321011"/>
            <a:ext cx="443299" cy="564439"/>
          </a:xfrm>
          <a:prstGeom prst="rect">
            <a:avLst/>
          </a:prstGeom>
          <a:noFill/>
          <a:ln>
            <a:noFill/>
          </a:ln>
        </p:spPr>
      </p:pic>
      <p:pic>
        <p:nvPicPr>
          <p:cNvPr id="113" name="Google Shape;113;p5"/>
          <p:cNvPicPr preferRelativeResize="0"/>
          <p:nvPr/>
        </p:nvPicPr>
        <p:blipFill rotWithShape="1">
          <a:blip r:embed="rId9">
            <a:alphaModFix/>
          </a:blip>
          <a:srcRect b="0" l="0" r="0" t="0"/>
          <a:stretch/>
        </p:blipFill>
        <p:spPr>
          <a:xfrm>
            <a:off x="6123821" y="2108350"/>
            <a:ext cx="636025" cy="582209"/>
          </a:xfrm>
          <a:prstGeom prst="rect">
            <a:avLst/>
          </a:prstGeom>
          <a:noFill/>
          <a:ln>
            <a:noFill/>
          </a:ln>
        </p:spPr>
      </p:pic>
      <p:pic>
        <p:nvPicPr>
          <p:cNvPr id="114" name="Google Shape;114;p5"/>
          <p:cNvPicPr preferRelativeResize="0"/>
          <p:nvPr/>
        </p:nvPicPr>
        <p:blipFill rotWithShape="1">
          <a:blip r:embed="rId10">
            <a:alphaModFix/>
          </a:blip>
          <a:srcRect b="0" l="0" r="0" t="0"/>
          <a:stretch/>
        </p:blipFill>
        <p:spPr>
          <a:xfrm>
            <a:off x="6182013" y="2955524"/>
            <a:ext cx="519615" cy="444250"/>
          </a:xfrm>
          <a:prstGeom prst="rect">
            <a:avLst/>
          </a:prstGeom>
          <a:noFill/>
          <a:ln>
            <a:noFill/>
          </a:ln>
        </p:spPr>
      </p:pic>
      <p:pic>
        <p:nvPicPr>
          <p:cNvPr id="115" name="Google Shape;115;p5"/>
          <p:cNvPicPr preferRelativeResize="0"/>
          <p:nvPr/>
        </p:nvPicPr>
        <p:blipFill rotWithShape="1">
          <a:blip r:embed="rId11">
            <a:alphaModFix/>
          </a:blip>
          <a:srcRect b="0" l="0" r="0" t="0"/>
          <a:stretch/>
        </p:blipFill>
        <p:spPr>
          <a:xfrm>
            <a:off x="6152938" y="3664755"/>
            <a:ext cx="577800" cy="522895"/>
          </a:xfrm>
          <a:prstGeom prst="rect">
            <a:avLst/>
          </a:prstGeom>
          <a:noFill/>
          <a:ln>
            <a:noFill/>
          </a:ln>
        </p:spPr>
      </p:pic>
      <p:sp>
        <p:nvSpPr>
          <p:cNvPr id="116" name="Google Shape;116;p5"/>
          <p:cNvSpPr txBox="1"/>
          <p:nvPr/>
        </p:nvSpPr>
        <p:spPr>
          <a:xfrm>
            <a:off x="560352" y="335400"/>
            <a:ext cx="4179300" cy="10299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000000"/>
              </a:buClr>
              <a:buSzPts val="2400"/>
              <a:buFont typeface="Arial"/>
              <a:buNone/>
            </a:pPr>
            <a:r>
              <a:rPr b="1" i="0" lang="en" sz="2400" u="none" cap="none" strike="noStrike">
                <a:solidFill>
                  <a:srgbClr val="5B7FBF"/>
                </a:solidFill>
                <a:latin typeface="PT Sans Narrow"/>
                <a:ea typeface="PT Sans Narrow"/>
                <a:cs typeface="PT Sans Narrow"/>
                <a:sym typeface="PT Sans Narrow"/>
              </a:rPr>
              <a:t>Comment définiriez-vous ces rôles ?</a:t>
            </a:r>
            <a:endParaRPr b="1" i="0" sz="2400" u="none" cap="none" strike="noStrike">
              <a:solidFill>
                <a:srgbClr val="5B7FBF"/>
              </a:solidFill>
              <a:latin typeface="PT Sans Narrow"/>
              <a:ea typeface="PT Sans Narrow"/>
              <a:cs typeface="PT Sans Narrow"/>
              <a:sym typeface="PT Sans Narrow"/>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6"/>
          <p:cNvSpPr txBox="1"/>
          <p:nvPr>
            <p:ph idx="1" type="body"/>
          </p:nvPr>
        </p:nvSpPr>
        <p:spPr>
          <a:xfrm>
            <a:off x="560344" y="1422874"/>
            <a:ext cx="3018600" cy="32238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800"/>
              </a:spcBef>
              <a:spcAft>
                <a:spcPts val="0"/>
              </a:spcAft>
              <a:buSzPts val="1200"/>
              <a:buNone/>
            </a:pPr>
            <a:r>
              <a:rPr lang="en" sz="2000"/>
              <a:t>Nous allons explorer un scénario de cyberintimidation et adopter un rôle.</a:t>
            </a:r>
            <a:endParaRPr sz="2000"/>
          </a:p>
          <a:p>
            <a:pPr indent="0" lvl="0" marL="0" rtl="0" algn="l">
              <a:lnSpc>
                <a:spcPct val="90000"/>
              </a:lnSpc>
              <a:spcBef>
                <a:spcPts val="800"/>
              </a:spcBef>
              <a:spcAft>
                <a:spcPts val="0"/>
              </a:spcAft>
              <a:buSzPts val="1200"/>
              <a:buNone/>
            </a:pPr>
            <a:r>
              <a:t/>
            </a:r>
            <a:endParaRPr sz="2000"/>
          </a:p>
          <a:p>
            <a:pPr indent="0" lvl="0" marL="0" rtl="0" algn="l">
              <a:lnSpc>
                <a:spcPct val="90000"/>
              </a:lnSpc>
              <a:spcBef>
                <a:spcPts val="800"/>
              </a:spcBef>
              <a:spcAft>
                <a:spcPts val="0"/>
              </a:spcAft>
              <a:buSzPts val="1200"/>
              <a:buNone/>
            </a:pPr>
            <a:r>
              <a:rPr lang="en" sz="2000"/>
              <a:t>Toute la communication se fera sur Rocket.chat.</a:t>
            </a:r>
            <a:endParaRPr sz="2000"/>
          </a:p>
        </p:txBody>
      </p:sp>
      <p:sp>
        <p:nvSpPr>
          <p:cNvPr id="122" name="Google Shape;122;p6"/>
          <p:cNvSpPr txBox="1"/>
          <p:nvPr>
            <p:ph type="title"/>
          </p:nvPr>
        </p:nvSpPr>
        <p:spPr>
          <a:xfrm>
            <a:off x="560344" y="335406"/>
            <a:ext cx="3018600" cy="10299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2400"/>
              <a:buNone/>
            </a:pPr>
            <a:r>
              <a:rPr lang="en"/>
              <a:t>Rocket.chat</a:t>
            </a:r>
            <a:endParaRPr/>
          </a:p>
        </p:txBody>
      </p:sp>
      <p:pic>
        <p:nvPicPr>
          <p:cNvPr id="123" name="Google Shape;123;p6"/>
          <p:cNvPicPr preferRelativeResize="0"/>
          <p:nvPr/>
        </p:nvPicPr>
        <p:blipFill rotWithShape="1">
          <a:blip r:embed="rId3">
            <a:alphaModFix/>
          </a:blip>
          <a:srcRect b="0" l="0" r="0" t="0"/>
          <a:stretch/>
        </p:blipFill>
        <p:spPr>
          <a:xfrm>
            <a:off x="508134" y="3797388"/>
            <a:ext cx="2776925" cy="472175"/>
          </a:xfrm>
          <a:prstGeom prst="rect">
            <a:avLst/>
          </a:prstGeom>
          <a:noFill/>
          <a:ln>
            <a:noFill/>
          </a:ln>
        </p:spPr>
      </p:pic>
      <p:sp>
        <p:nvSpPr>
          <p:cNvPr id="124" name="Google Shape;124;p6"/>
          <p:cNvSpPr txBox="1"/>
          <p:nvPr>
            <p:ph idx="1" type="body"/>
          </p:nvPr>
        </p:nvSpPr>
        <p:spPr>
          <a:xfrm>
            <a:off x="5203350" y="3194675"/>
            <a:ext cx="3018600" cy="7599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800"/>
              </a:spcBef>
              <a:spcAft>
                <a:spcPts val="0"/>
              </a:spcAft>
              <a:buSzPts val="1200"/>
              <a:buNone/>
            </a:pPr>
            <a:r>
              <a:rPr lang="en" sz="2000"/>
              <a:t>Que</a:t>
            </a:r>
            <a:r>
              <a:rPr lang="en" sz="2000"/>
              <a:t> devons-nous faire avant de commencer ?</a:t>
            </a:r>
            <a:endParaRPr sz="2000"/>
          </a:p>
        </p:txBody>
      </p:sp>
      <p:pic>
        <p:nvPicPr>
          <p:cNvPr id="125" name="Google Shape;125;p6"/>
          <p:cNvPicPr preferRelativeResize="0"/>
          <p:nvPr/>
        </p:nvPicPr>
        <p:blipFill rotWithShape="1">
          <a:blip r:embed="rId4">
            <a:alphaModFix/>
          </a:blip>
          <a:srcRect b="0" l="0" r="0" t="0"/>
          <a:stretch/>
        </p:blipFill>
        <p:spPr>
          <a:xfrm>
            <a:off x="5768099" y="1148200"/>
            <a:ext cx="1774201" cy="17328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7"/>
          <p:cNvSpPr txBox="1"/>
          <p:nvPr>
            <p:ph type="title"/>
          </p:nvPr>
        </p:nvSpPr>
        <p:spPr>
          <a:xfrm>
            <a:off x="560344" y="335406"/>
            <a:ext cx="3018600" cy="10299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2400"/>
              <a:buNone/>
            </a:pPr>
            <a:r>
              <a:rPr lang="en"/>
              <a:t>Scénarios</a:t>
            </a:r>
            <a:endParaRPr/>
          </a:p>
        </p:txBody>
      </p:sp>
      <p:sp>
        <p:nvSpPr>
          <p:cNvPr id="131" name="Google Shape;131;p7"/>
          <p:cNvSpPr/>
          <p:nvPr/>
        </p:nvSpPr>
        <p:spPr>
          <a:xfrm>
            <a:off x="560350" y="2747975"/>
            <a:ext cx="3595500" cy="1474500"/>
          </a:xfrm>
          <a:prstGeom prst="roundRect">
            <a:avLst>
              <a:gd fmla="val 16667" name="adj"/>
            </a:avLst>
          </a:prstGeom>
          <a:noFill/>
          <a:ln cap="flat" cmpd="sng" w="38100">
            <a:solidFill>
              <a:srgbClr val="5B7FB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600"/>
              <a:buFont typeface="Arial"/>
              <a:buNone/>
            </a:pPr>
            <a:r>
              <a:rPr b="0" i="0" lang="en" sz="1600" u="none" cap="none" strike="noStrike">
                <a:solidFill>
                  <a:srgbClr val="0C0C0C"/>
                </a:solidFill>
                <a:latin typeface="Calibri"/>
                <a:ea typeface="Calibri"/>
                <a:cs typeface="Calibri"/>
                <a:sym typeface="Calibri"/>
              </a:rPr>
              <a:t>Un jeune a récemment annoncé à toute l'école qu'il appartenait à la communauté LGBTQ+. Quelqu'un dans sa classe commence à tenir des propos homophobes à son égard sur Internet...</a:t>
            </a:r>
            <a:endParaRPr b="0" i="0" sz="1000" u="none" cap="none" strike="noStrike">
              <a:solidFill>
                <a:srgbClr val="000000"/>
              </a:solidFill>
              <a:latin typeface="Arial"/>
              <a:ea typeface="Arial"/>
              <a:cs typeface="Arial"/>
              <a:sym typeface="Arial"/>
            </a:endParaRPr>
          </a:p>
        </p:txBody>
      </p:sp>
      <p:sp>
        <p:nvSpPr>
          <p:cNvPr id="132" name="Google Shape;132;p7"/>
          <p:cNvSpPr/>
          <p:nvPr/>
        </p:nvSpPr>
        <p:spPr>
          <a:xfrm>
            <a:off x="560350" y="1138600"/>
            <a:ext cx="3595500" cy="1474500"/>
          </a:xfrm>
          <a:prstGeom prst="roundRect">
            <a:avLst>
              <a:gd fmla="val 16667" name="adj"/>
            </a:avLst>
          </a:prstGeom>
          <a:noFill/>
          <a:ln cap="flat" cmpd="sng" w="38100">
            <a:solidFill>
              <a:srgbClr val="F0800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600"/>
              <a:buFont typeface="Arial"/>
              <a:buNone/>
            </a:pPr>
            <a:r>
              <a:rPr b="0" i="0" lang="en" sz="1600" u="none" cap="none" strike="noStrike">
                <a:solidFill>
                  <a:srgbClr val="0C0C0C"/>
                </a:solidFill>
                <a:latin typeface="Calibri"/>
                <a:ea typeface="Calibri"/>
                <a:cs typeface="Calibri"/>
                <a:sym typeface="Calibri"/>
              </a:rPr>
              <a:t>Il y a un nouveau membre dans votre groupe de jeunes. Il est assez timide et n'a pas révélé grand-chose sur lui. L'un de vos amis commence à s'en prendre à lui en ligne parce qu'il est différent...</a:t>
            </a:r>
            <a:endParaRPr b="0" i="0" sz="1000" u="none" cap="none" strike="noStrike">
              <a:solidFill>
                <a:srgbClr val="000000"/>
              </a:solidFill>
              <a:latin typeface="Arial"/>
              <a:ea typeface="Arial"/>
              <a:cs typeface="Arial"/>
              <a:sym typeface="Arial"/>
            </a:endParaRPr>
          </a:p>
        </p:txBody>
      </p:sp>
      <p:sp>
        <p:nvSpPr>
          <p:cNvPr id="133" name="Google Shape;133;p7"/>
          <p:cNvSpPr/>
          <p:nvPr/>
        </p:nvSpPr>
        <p:spPr>
          <a:xfrm>
            <a:off x="4839500" y="2747975"/>
            <a:ext cx="3595500" cy="1474500"/>
          </a:xfrm>
          <a:prstGeom prst="roundRect">
            <a:avLst>
              <a:gd fmla="val 16667" name="adj"/>
            </a:avLst>
          </a:prstGeom>
          <a:noFill/>
          <a:ln cap="flat" cmpd="sng" w="38100">
            <a:solidFill>
              <a:srgbClr val="F0800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600"/>
              <a:buFont typeface="Arial"/>
              <a:buNone/>
            </a:pPr>
            <a:r>
              <a:rPr b="0" i="0" lang="en" sz="1600" u="none" cap="none" strike="noStrike">
                <a:solidFill>
                  <a:srgbClr val="0C0C0C"/>
                </a:solidFill>
                <a:latin typeface="Calibri"/>
                <a:ea typeface="Calibri"/>
                <a:cs typeface="Calibri"/>
                <a:sym typeface="Calibri"/>
              </a:rPr>
              <a:t>Un jeune vit près de chez vous et aime partager de nombreuses photos et des détails sur sa vie sur les médias sociaux. Quelqu'un ne cesse de poster des commentaires méchants sous ses photos...</a:t>
            </a:r>
            <a:endParaRPr b="0" i="0" sz="1000" u="none" cap="none" strike="noStrike">
              <a:solidFill>
                <a:srgbClr val="000000"/>
              </a:solidFill>
              <a:latin typeface="Arial"/>
              <a:ea typeface="Arial"/>
              <a:cs typeface="Arial"/>
              <a:sym typeface="Arial"/>
            </a:endParaRPr>
          </a:p>
        </p:txBody>
      </p:sp>
      <p:sp>
        <p:nvSpPr>
          <p:cNvPr id="134" name="Google Shape;134;p7"/>
          <p:cNvSpPr/>
          <p:nvPr/>
        </p:nvSpPr>
        <p:spPr>
          <a:xfrm>
            <a:off x="4839500" y="1138600"/>
            <a:ext cx="3595500" cy="1474500"/>
          </a:xfrm>
          <a:prstGeom prst="roundRect">
            <a:avLst>
              <a:gd fmla="val 16667" name="adj"/>
            </a:avLst>
          </a:prstGeom>
          <a:noFill/>
          <a:ln cap="flat" cmpd="sng" w="38100">
            <a:solidFill>
              <a:srgbClr val="5B7FB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600"/>
              <a:buFont typeface="Arial"/>
              <a:buNone/>
            </a:pPr>
            <a:r>
              <a:rPr b="0" i="0" lang="en" sz="1600" u="none" cap="none" strike="noStrike">
                <a:solidFill>
                  <a:srgbClr val="0C0C0C"/>
                </a:solidFill>
                <a:latin typeface="Calibri"/>
                <a:ea typeface="Calibri"/>
                <a:cs typeface="Calibri"/>
                <a:sym typeface="Calibri"/>
              </a:rPr>
              <a:t>Vous avez rejoint un groupe de discussion en ligne pour parler de votre musique préférée. Bien que vous ne connaissiez personne, il est clair qu'un membre du groupe est pris pour cible en raison de ses opinions religieuses...</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8"/>
          <p:cNvSpPr txBox="1"/>
          <p:nvPr>
            <p:ph type="title"/>
          </p:nvPr>
        </p:nvSpPr>
        <p:spPr>
          <a:xfrm>
            <a:off x="560344" y="335406"/>
            <a:ext cx="3018600" cy="10299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2400"/>
              <a:buNone/>
            </a:pPr>
            <a:r>
              <a:rPr lang="en"/>
              <a:t>Scénarios</a:t>
            </a:r>
            <a:endParaRPr/>
          </a:p>
        </p:txBody>
      </p:sp>
      <p:sp>
        <p:nvSpPr>
          <p:cNvPr id="140" name="Google Shape;140;p8"/>
          <p:cNvSpPr/>
          <p:nvPr/>
        </p:nvSpPr>
        <p:spPr>
          <a:xfrm>
            <a:off x="560350" y="2747975"/>
            <a:ext cx="3595500" cy="1474500"/>
          </a:xfrm>
          <a:prstGeom prst="roundRect">
            <a:avLst>
              <a:gd fmla="val 16667" name="adj"/>
            </a:avLst>
          </a:prstGeom>
          <a:noFill/>
          <a:ln cap="flat" cmpd="sng" w="38100">
            <a:solidFill>
              <a:srgbClr val="5B7FB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600"/>
              <a:buFont typeface="Arial"/>
              <a:buNone/>
            </a:pPr>
            <a:r>
              <a:rPr b="0" i="0" lang="en" sz="1600" u="none" cap="none" strike="noStrike">
                <a:solidFill>
                  <a:srgbClr val="0C0C0C"/>
                </a:solidFill>
                <a:latin typeface="Calibri"/>
                <a:ea typeface="Calibri"/>
                <a:cs typeface="Calibri"/>
                <a:sym typeface="Calibri"/>
              </a:rPr>
              <a:t>Un membre de votre famille a commencé à répondre aux tweets d'un politicien par des propos peu amènes et menaçants. Vous n'êtes pas d'accord avec les opinions de l'homme politique, mais...</a:t>
            </a:r>
            <a:endParaRPr b="0" i="0" sz="1000" u="none" cap="none" strike="noStrike">
              <a:solidFill>
                <a:srgbClr val="000000"/>
              </a:solidFill>
              <a:latin typeface="Arial"/>
              <a:ea typeface="Arial"/>
              <a:cs typeface="Arial"/>
              <a:sym typeface="Arial"/>
            </a:endParaRPr>
          </a:p>
        </p:txBody>
      </p:sp>
      <p:sp>
        <p:nvSpPr>
          <p:cNvPr id="141" name="Google Shape;141;p8"/>
          <p:cNvSpPr/>
          <p:nvPr/>
        </p:nvSpPr>
        <p:spPr>
          <a:xfrm>
            <a:off x="560350" y="1138600"/>
            <a:ext cx="3595500" cy="1474500"/>
          </a:xfrm>
          <a:prstGeom prst="roundRect">
            <a:avLst>
              <a:gd fmla="val 16667" name="adj"/>
            </a:avLst>
          </a:prstGeom>
          <a:noFill/>
          <a:ln cap="flat" cmpd="sng" w="38100">
            <a:solidFill>
              <a:srgbClr val="F0800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600"/>
              <a:buFont typeface="Arial"/>
              <a:buNone/>
            </a:pPr>
            <a:r>
              <a:rPr b="0" i="0" lang="en" sz="1600" u="none" cap="none" strike="noStrike">
                <a:solidFill>
                  <a:srgbClr val="0C0C0C"/>
                </a:solidFill>
                <a:latin typeface="Calibri"/>
                <a:ea typeface="Calibri"/>
                <a:cs typeface="Calibri"/>
                <a:sym typeface="Calibri"/>
              </a:rPr>
              <a:t>Le chef de votre groupe de jeu en ligne a récemment commencé à utiliser un langage sexiste et a menacé d'expulser une femme du groupe parce qu'"elle n'est pas assez bonne". ....</a:t>
            </a:r>
            <a:endParaRPr b="0" i="0" sz="1000" u="none" cap="none" strike="noStrike">
              <a:solidFill>
                <a:srgbClr val="000000"/>
              </a:solidFill>
              <a:latin typeface="Arial"/>
              <a:ea typeface="Arial"/>
              <a:cs typeface="Arial"/>
              <a:sym typeface="Arial"/>
            </a:endParaRPr>
          </a:p>
        </p:txBody>
      </p:sp>
      <p:sp>
        <p:nvSpPr>
          <p:cNvPr id="142" name="Google Shape;142;p8"/>
          <p:cNvSpPr/>
          <p:nvPr/>
        </p:nvSpPr>
        <p:spPr>
          <a:xfrm>
            <a:off x="4839500" y="2747975"/>
            <a:ext cx="3595500" cy="1474500"/>
          </a:xfrm>
          <a:prstGeom prst="roundRect">
            <a:avLst>
              <a:gd fmla="val 16667" name="adj"/>
            </a:avLst>
          </a:prstGeom>
          <a:noFill/>
          <a:ln cap="flat" cmpd="sng" w="38100">
            <a:solidFill>
              <a:srgbClr val="F0800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600"/>
              <a:buFont typeface="Arial"/>
              <a:buNone/>
            </a:pPr>
            <a:r>
              <a:rPr b="0" i="0" lang="en" sz="1600" u="none" cap="none" strike="noStrike">
                <a:solidFill>
                  <a:srgbClr val="0C0C0C"/>
                </a:solidFill>
                <a:latin typeface="Calibri"/>
                <a:ea typeface="Calibri"/>
                <a:cs typeface="Calibri"/>
                <a:sym typeface="Calibri"/>
              </a:rPr>
              <a:t>Vous en avez assez de voir l'élève populaire de l'école attirer toute l'attention. Vous créez donc un faux profil sur les médias sociaux pour le faire passer pour un mauvais élève, et vous partagez les détails dans le chat de votre groupe scolaire...</a:t>
            </a:r>
            <a:endParaRPr b="0" i="0" sz="1000" u="none" cap="none" strike="noStrike">
              <a:solidFill>
                <a:srgbClr val="000000"/>
              </a:solidFill>
              <a:latin typeface="Arial"/>
              <a:ea typeface="Arial"/>
              <a:cs typeface="Arial"/>
              <a:sym typeface="Arial"/>
            </a:endParaRPr>
          </a:p>
        </p:txBody>
      </p:sp>
      <p:sp>
        <p:nvSpPr>
          <p:cNvPr id="143" name="Google Shape;143;p8"/>
          <p:cNvSpPr/>
          <p:nvPr/>
        </p:nvSpPr>
        <p:spPr>
          <a:xfrm>
            <a:off x="4839500" y="1138600"/>
            <a:ext cx="3595500" cy="1474500"/>
          </a:xfrm>
          <a:prstGeom prst="roundRect">
            <a:avLst>
              <a:gd fmla="val 16667" name="adj"/>
            </a:avLst>
          </a:prstGeom>
          <a:noFill/>
          <a:ln cap="flat" cmpd="sng" w="38100">
            <a:solidFill>
              <a:srgbClr val="5B7FB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600"/>
              <a:buFont typeface="Arial"/>
              <a:buNone/>
            </a:pPr>
            <a:r>
              <a:rPr b="0" i="0" lang="en" sz="1600" u="none" cap="none" strike="noStrike">
                <a:solidFill>
                  <a:srgbClr val="0C0C0C"/>
                </a:solidFill>
                <a:latin typeface="Calibri"/>
                <a:ea typeface="Calibri"/>
                <a:cs typeface="Calibri"/>
                <a:sym typeface="Calibri"/>
              </a:rPr>
              <a:t>Votre meilleur ami a récemment rompu avec son partenaire. Il est bouleversé et a commencé à poster des photos révélatrices de son ex-partenaire pour se venger...</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graphicFrame>
        <p:nvGraphicFramePr>
          <p:cNvPr id="148" name="Google Shape;148;p9"/>
          <p:cNvGraphicFramePr/>
          <p:nvPr/>
        </p:nvGraphicFramePr>
        <p:xfrm>
          <a:off x="818450" y="1226550"/>
          <a:ext cx="3000000" cy="3000000"/>
        </p:xfrm>
        <a:graphic>
          <a:graphicData uri="http://schemas.openxmlformats.org/drawingml/2006/table">
            <a:tbl>
              <a:tblPr>
                <a:noFill/>
                <a:tableStyleId>{1751DF19-3FDF-4D4D-A68E-D0E38AF2D006}</a:tableStyleId>
              </a:tblPr>
              <a:tblGrid>
                <a:gridCol w="2623625"/>
                <a:gridCol w="2623625"/>
                <a:gridCol w="2623625"/>
              </a:tblGrid>
              <a:tr h="10746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3B527B"/>
                      </a:solidFill>
                      <a:prstDash val="solid"/>
                      <a:round/>
                      <a:headEnd len="sm" w="sm" type="none"/>
                      <a:tailEnd len="sm" w="sm" type="none"/>
                    </a:lnL>
                    <a:lnR cap="flat" cmpd="sng" w="28575">
                      <a:solidFill>
                        <a:srgbClr val="3B527B"/>
                      </a:solidFill>
                      <a:prstDash val="solid"/>
                      <a:round/>
                      <a:headEnd len="sm" w="sm" type="none"/>
                      <a:tailEnd len="sm" w="sm" type="none"/>
                    </a:lnR>
                    <a:lnT cap="flat" cmpd="sng" w="28575">
                      <a:solidFill>
                        <a:srgbClr val="3B527B"/>
                      </a:solidFill>
                      <a:prstDash val="solid"/>
                      <a:round/>
                      <a:headEnd len="sm" w="sm" type="none"/>
                      <a:tailEnd len="sm" w="sm" type="none"/>
                    </a:lnT>
                    <a:lnB cap="flat" cmpd="sng" w="28575">
                      <a:solidFill>
                        <a:srgbClr val="3B527B"/>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3B527B"/>
                      </a:solidFill>
                      <a:prstDash val="solid"/>
                      <a:round/>
                      <a:headEnd len="sm" w="sm" type="none"/>
                      <a:tailEnd len="sm" w="sm" type="none"/>
                    </a:lnL>
                    <a:lnR cap="flat" cmpd="sng" w="28575">
                      <a:solidFill>
                        <a:srgbClr val="3B527B"/>
                      </a:solidFill>
                      <a:prstDash val="solid"/>
                      <a:round/>
                      <a:headEnd len="sm" w="sm" type="none"/>
                      <a:tailEnd len="sm" w="sm" type="none"/>
                    </a:lnR>
                    <a:lnT cap="flat" cmpd="sng" w="28575">
                      <a:solidFill>
                        <a:srgbClr val="3B527B"/>
                      </a:solidFill>
                      <a:prstDash val="solid"/>
                      <a:round/>
                      <a:headEnd len="sm" w="sm" type="none"/>
                      <a:tailEnd len="sm" w="sm" type="none"/>
                    </a:lnT>
                    <a:lnB cap="flat" cmpd="sng" w="28575">
                      <a:solidFill>
                        <a:srgbClr val="3B527B"/>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3B527B"/>
                      </a:solidFill>
                      <a:prstDash val="solid"/>
                      <a:round/>
                      <a:headEnd len="sm" w="sm" type="none"/>
                      <a:tailEnd len="sm" w="sm" type="none"/>
                    </a:lnL>
                    <a:lnR cap="flat" cmpd="sng" w="28575">
                      <a:solidFill>
                        <a:srgbClr val="3B527B"/>
                      </a:solidFill>
                      <a:prstDash val="solid"/>
                      <a:round/>
                      <a:headEnd len="sm" w="sm" type="none"/>
                      <a:tailEnd len="sm" w="sm" type="none"/>
                    </a:lnR>
                    <a:lnT cap="flat" cmpd="sng" w="28575">
                      <a:solidFill>
                        <a:srgbClr val="3B527B"/>
                      </a:solidFill>
                      <a:prstDash val="solid"/>
                      <a:round/>
                      <a:headEnd len="sm" w="sm" type="none"/>
                      <a:tailEnd len="sm" w="sm" type="none"/>
                    </a:lnT>
                    <a:lnB cap="flat" cmpd="sng" w="28575">
                      <a:solidFill>
                        <a:srgbClr val="3B527B"/>
                      </a:solidFill>
                      <a:prstDash val="solid"/>
                      <a:round/>
                      <a:headEnd len="sm" w="sm" type="none"/>
                      <a:tailEnd len="sm" w="sm" type="none"/>
                    </a:lnB>
                  </a:tcPr>
                </a:tc>
              </a:tr>
              <a:tr h="10746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3B527B"/>
                      </a:solidFill>
                      <a:prstDash val="solid"/>
                      <a:round/>
                      <a:headEnd len="sm" w="sm" type="none"/>
                      <a:tailEnd len="sm" w="sm" type="none"/>
                    </a:lnL>
                    <a:lnR cap="flat" cmpd="sng" w="28575">
                      <a:solidFill>
                        <a:srgbClr val="3B527B"/>
                      </a:solidFill>
                      <a:prstDash val="solid"/>
                      <a:round/>
                      <a:headEnd len="sm" w="sm" type="none"/>
                      <a:tailEnd len="sm" w="sm" type="none"/>
                    </a:lnR>
                    <a:lnT cap="flat" cmpd="sng" w="28575">
                      <a:solidFill>
                        <a:srgbClr val="3B527B"/>
                      </a:solidFill>
                      <a:prstDash val="solid"/>
                      <a:round/>
                      <a:headEnd len="sm" w="sm" type="none"/>
                      <a:tailEnd len="sm" w="sm" type="none"/>
                    </a:lnT>
                    <a:lnB cap="flat" cmpd="sng" w="28575">
                      <a:solidFill>
                        <a:srgbClr val="3B527B"/>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3B527B"/>
                      </a:solidFill>
                      <a:prstDash val="solid"/>
                      <a:round/>
                      <a:headEnd len="sm" w="sm" type="none"/>
                      <a:tailEnd len="sm" w="sm" type="none"/>
                    </a:lnL>
                    <a:lnR cap="flat" cmpd="sng" w="28575">
                      <a:solidFill>
                        <a:srgbClr val="3B527B"/>
                      </a:solidFill>
                      <a:prstDash val="solid"/>
                      <a:round/>
                      <a:headEnd len="sm" w="sm" type="none"/>
                      <a:tailEnd len="sm" w="sm" type="none"/>
                    </a:lnR>
                    <a:lnT cap="flat" cmpd="sng" w="28575">
                      <a:solidFill>
                        <a:srgbClr val="3B527B"/>
                      </a:solidFill>
                      <a:prstDash val="solid"/>
                      <a:round/>
                      <a:headEnd len="sm" w="sm" type="none"/>
                      <a:tailEnd len="sm" w="sm" type="none"/>
                    </a:lnT>
                    <a:lnB cap="flat" cmpd="sng" w="28575">
                      <a:solidFill>
                        <a:srgbClr val="3B527B"/>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3B527B"/>
                      </a:solidFill>
                      <a:prstDash val="solid"/>
                      <a:round/>
                      <a:headEnd len="sm" w="sm" type="none"/>
                      <a:tailEnd len="sm" w="sm" type="none"/>
                    </a:lnL>
                    <a:lnR cap="flat" cmpd="sng" w="28575">
                      <a:solidFill>
                        <a:srgbClr val="3B527B"/>
                      </a:solidFill>
                      <a:prstDash val="solid"/>
                      <a:round/>
                      <a:headEnd len="sm" w="sm" type="none"/>
                      <a:tailEnd len="sm" w="sm" type="none"/>
                    </a:lnR>
                    <a:lnT cap="flat" cmpd="sng" w="28575">
                      <a:solidFill>
                        <a:srgbClr val="3B527B"/>
                      </a:solidFill>
                      <a:prstDash val="solid"/>
                      <a:round/>
                      <a:headEnd len="sm" w="sm" type="none"/>
                      <a:tailEnd len="sm" w="sm" type="none"/>
                    </a:lnT>
                    <a:lnB cap="flat" cmpd="sng" w="28575">
                      <a:solidFill>
                        <a:srgbClr val="3B527B"/>
                      </a:solidFill>
                      <a:prstDash val="solid"/>
                      <a:round/>
                      <a:headEnd len="sm" w="sm" type="none"/>
                      <a:tailEnd len="sm" w="sm" type="none"/>
                    </a:lnB>
                  </a:tcPr>
                </a:tc>
              </a:tr>
              <a:tr h="10746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3B527B"/>
                      </a:solidFill>
                      <a:prstDash val="solid"/>
                      <a:round/>
                      <a:headEnd len="sm" w="sm" type="none"/>
                      <a:tailEnd len="sm" w="sm" type="none"/>
                    </a:lnL>
                    <a:lnR cap="flat" cmpd="sng" w="28575">
                      <a:solidFill>
                        <a:srgbClr val="3B527B"/>
                      </a:solidFill>
                      <a:prstDash val="solid"/>
                      <a:round/>
                      <a:headEnd len="sm" w="sm" type="none"/>
                      <a:tailEnd len="sm" w="sm" type="none"/>
                    </a:lnR>
                    <a:lnT cap="flat" cmpd="sng" w="28575">
                      <a:solidFill>
                        <a:srgbClr val="3B527B"/>
                      </a:solidFill>
                      <a:prstDash val="solid"/>
                      <a:round/>
                      <a:headEnd len="sm" w="sm" type="none"/>
                      <a:tailEnd len="sm" w="sm" type="none"/>
                    </a:lnT>
                    <a:lnB cap="flat" cmpd="sng" w="28575">
                      <a:solidFill>
                        <a:srgbClr val="3B527B"/>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3B527B"/>
                      </a:solidFill>
                      <a:prstDash val="solid"/>
                      <a:round/>
                      <a:headEnd len="sm" w="sm" type="none"/>
                      <a:tailEnd len="sm" w="sm" type="none"/>
                    </a:lnL>
                    <a:lnR cap="flat" cmpd="sng" w="28575">
                      <a:solidFill>
                        <a:srgbClr val="3B527B"/>
                      </a:solidFill>
                      <a:prstDash val="solid"/>
                      <a:round/>
                      <a:headEnd len="sm" w="sm" type="none"/>
                      <a:tailEnd len="sm" w="sm" type="none"/>
                    </a:lnR>
                    <a:lnT cap="flat" cmpd="sng" w="28575">
                      <a:solidFill>
                        <a:srgbClr val="3B527B"/>
                      </a:solidFill>
                      <a:prstDash val="solid"/>
                      <a:round/>
                      <a:headEnd len="sm" w="sm" type="none"/>
                      <a:tailEnd len="sm" w="sm" type="none"/>
                    </a:lnT>
                    <a:lnB cap="flat" cmpd="sng" w="28575">
                      <a:solidFill>
                        <a:srgbClr val="3B527B"/>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3B527B"/>
                      </a:solidFill>
                      <a:prstDash val="solid"/>
                      <a:round/>
                      <a:headEnd len="sm" w="sm" type="none"/>
                      <a:tailEnd len="sm" w="sm" type="none"/>
                    </a:lnL>
                    <a:lnR cap="flat" cmpd="sng" w="28575">
                      <a:solidFill>
                        <a:srgbClr val="3B527B"/>
                      </a:solidFill>
                      <a:prstDash val="solid"/>
                      <a:round/>
                      <a:headEnd len="sm" w="sm" type="none"/>
                      <a:tailEnd len="sm" w="sm" type="none"/>
                    </a:lnR>
                    <a:lnT cap="flat" cmpd="sng" w="28575">
                      <a:solidFill>
                        <a:srgbClr val="3B527B"/>
                      </a:solidFill>
                      <a:prstDash val="solid"/>
                      <a:round/>
                      <a:headEnd len="sm" w="sm" type="none"/>
                      <a:tailEnd len="sm" w="sm" type="none"/>
                    </a:lnT>
                    <a:lnB cap="flat" cmpd="sng" w="28575">
                      <a:solidFill>
                        <a:srgbClr val="3B527B"/>
                      </a:solidFill>
                      <a:prstDash val="solid"/>
                      <a:round/>
                      <a:headEnd len="sm" w="sm" type="none"/>
                      <a:tailEnd len="sm" w="sm" type="none"/>
                    </a:lnB>
                  </a:tcPr>
                </a:tc>
              </a:tr>
            </a:tbl>
          </a:graphicData>
        </a:graphic>
      </p:graphicFrame>
      <p:sp>
        <p:nvSpPr>
          <p:cNvPr id="149" name="Google Shape;149;p9"/>
          <p:cNvSpPr txBox="1"/>
          <p:nvPr>
            <p:ph type="title"/>
          </p:nvPr>
        </p:nvSpPr>
        <p:spPr>
          <a:xfrm>
            <a:off x="560344" y="335406"/>
            <a:ext cx="3018600" cy="10299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2400"/>
              <a:buNone/>
            </a:pPr>
            <a:r>
              <a:rPr lang="en"/>
              <a:t>Cartes de rôle</a:t>
            </a:r>
            <a:endParaRPr/>
          </a:p>
        </p:txBody>
      </p:sp>
      <p:pic>
        <p:nvPicPr>
          <p:cNvPr id="150" name="Google Shape;150;p9"/>
          <p:cNvPicPr preferRelativeResize="0"/>
          <p:nvPr/>
        </p:nvPicPr>
        <p:blipFill rotWithShape="1">
          <a:blip r:embed="rId3">
            <a:alphaModFix/>
          </a:blip>
          <a:srcRect b="0" l="0" r="0" t="0"/>
          <a:stretch/>
        </p:blipFill>
        <p:spPr>
          <a:xfrm>
            <a:off x="1013471" y="1468825"/>
            <a:ext cx="636025" cy="582200"/>
          </a:xfrm>
          <a:prstGeom prst="rect">
            <a:avLst/>
          </a:prstGeom>
          <a:noFill/>
          <a:ln>
            <a:noFill/>
          </a:ln>
        </p:spPr>
      </p:pic>
      <p:pic>
        <p:nvPicPr>
          <p:cNvPr id="151" name="Google Shape;151;p9"/>
          <p:cNvPicPr preferRelativeResize="0"/>
          <p:nvPr/>
        </p:nvPicPr>
        <p:blipFill rotWithShape="1">
          <a:blip r:embed="rId4">
            <a:alphaModFix/>
          </a:blip>
          <a:srcRect b="0" l="0" r="0" t="0"/>
          <a:stretch/>
        </p:blipFill>
        <p:spPr>
          <a:xfrm>
            <a:off x="1013487" y="2616325"/>
            <a:ext cx="443300" cy="444250"/>
          </a:xfrm>
          <a:prstGeom prst="rect">
            <a:avLst/>
          </a:prstGeom>
          <a:noFill/>
          <a:ln>
            <a:noFill/>
          </a:ln>
        </p:spPr>
      </p:pic>
      <p:pic>
        <p:nvPicPr>
          <p:cNvPr id="152" name="Google Shape;152;p9"/>
          <p:cNvPicPr preferRelativeResize="0"/>
          <p:nvPr/>
        </p:nvPicPr>
        <p:blipFill rotWithShape="1">
          <a:blip r:embed="rId5">
            <a:alphaModFix/>
          </a:blip>
          <a:srcRect b="0" l="0" r="0" t="0"/>
          <a:stretch/>
        </p:blipFill>
        <p:spPr>
          <a:xfrm>
            <a:off x="1051337" y="3739850"/>
            <a:ext cx="367600" cy="396450"/>
          </a:xfrm>
          <a:prstGeom prst="rect">
            <a:avLst/>
          </a:prstGeom>
          <a:noFill/>
          <a:ln>
            <a:noFill/>
          </a:ln>
        </p:spPr>
      </p:pic>
      <p:pic>
        <p:nvPicPr>
          <p:cNvPr id="153" name="Google Shape;153;p9"/>
          <p:cNvPicPr preferRelativeResize="0"/>
          <p:nvPr/>
        </p:nvPicPr>
        <p:blipFill rotWithShape="1">
          <a:blip r:embed="rId6">
            <a:alphaModFix/>
          </a:blip>
          <a:srcRect b="0" l="0" r="0" t="0"/>
          <a:stretch/>
        </p:blipFill>
        <p:spPr>
          <a:xfrm>
            <a:off x="3578962" y="3655861"/>
            <a:ext cx="443299" cy="564439"/>
          </a:xfrm>
          <a:prstGeom prst="rect">
            <a:avLst/>
          </a:prstGeom>
          <a:noFill/>
          <a:ln>
            <a:noFill/>
          </a:ln>
        </p:spPr>
      </p:pic>
      <p:pic>
        <p:nvPicPr>
          <p:cNvPr id="154" name="Google Shape;154;p9"/>
          <p:cNvPicPr preferRelativeResize="0"/>
          <p:nvPr/>
        </p:nvPicPr>
        <p:blipFill rotWithShape="1">
          <a:blip r:embed="rId7">
            <a:alphaModFix/>
          </a:blip>
          <a:srcRect b="0" l="0" r="0" t="0"/>
          <a:stretch/>
        </p:blipFill>
        <p:spPr>
          <a:xfrm>
            <a:off x="6242246" y="1507125"/>
            <a:ext cx="636025" cy="582209"/>
          </a:xfrm>
          <a:prstGeom prst="rect">
            <a:avLst/>
          </a:prstGeom>
          <a:noFill/>
          <a:ln>
            <a:noFill/>
          </a:ln>
        </p:spPr>
      </p:pic>
      <p:pic>
        <p:nvPicPr>
          <p:cNvPr id="155" name="Google Shape;155;p9"/>
          <p:cNvPicPr preferRelativeResize="0"/>
          <p:nvPr/>
        </p:nvPicPr>
        <p:blipFill rotWithShape="1">
          <a:blip r:embed="rId8">
            <a:alphaModFix/>
          </a:blip>
          <a:srcRect b="0" l="0" r="0" t="0"/>
          <a:stretch/>
        </p:blipFill>
        <p:spPr>
          <a:xfrm>
            <a:off x="6242250" y="2616324"/>
            <a:ext cx="519615" cy="444250"/>
          </a:xfrm>
          <a:prstGeom prst="rect">
            <a:avLst/>
          </a:prstGeom>
          <a:noFill/>
          <a:ln>
            <a:noFill/>
          </a:ln>
        </p:spPr>
      </p:pic>
      <p:pic>
        <p:nvPicPr>
          <p:cNvPr id="156" name="Google Shape;156;p9"/>
          <p:cNvPicPr preferRelativeResize="0"/>
          <p:nvPr/>
        </p:nvPicPr>
        <p:blipFill rotWithShape="1">
          <a:blip r:embed="rId9">
            <a:alphaModFix/>
          </a:blip>
          <a:srcRect b="0" l="0" r="0" t="0"/>
          <a:stretch/>
        </p:blipFill>
        <p:spPr>
          <a:xfrm>
            <a:off x="6182263" y="3676630"/>
            <a:ext cx="577800" cy="522895"/>
          </a:xfrm>
          <a:prstGeom prst="rect">
            <a:avLst/>
          </a:prstGeom>
          <a:noFill/>
          <a:ln>
            <a:noFill/>
          </a:ln>
        </p:spPr>
      </p:pic>
      <p:pic>
        <p:nvPicPr>
          <p:cNvPr id="157" name="Google Shape;157;p9"/>
          <p:cNvPicPr preferRelativeResize="0"/>
          <p:nvPr/>
        </p:nvPicPr>
        <p:blipFill rotWithShape="1">
          <a:blip r:embed="rId10">
            <a:alphaModFix/>
          </a:blip>
          <a:srcRect b="0" l="0" r="0" t="0"/>
          <a:stretch/>
        </p:blipFill>
        <p:spPr>
          <a:xfrm>
            <a:off x="3578945" y="2547350"/>
            <a:ext cx="636025" cy="582196"/>
          </a:xfrm>
          <a:prstGeom prst="rect">
            <a:avLst/>
          </a:prstGeom>
          <a:noFill/>
          <a:ln>
            <a:noFill/>
          </a:ln>
        </p:spPr>
      </p:pic>
      <p:pic>
        <p:nvPicPr>
          <p:cNvPr id="158" name="Google Shape;158;p9"/>
          <p:cNvPicPr preferRelativeResize="0"/>
          <p:nvPr/>
        </p:nvPicPr>
        <p:blipFill rotWithShape="1">
          <a:blip r:embed="rId11">
            <a:alphaModFix/>
          </a:blip>
          <a:srcRect b="0" l="0" r="0" t="0"/>
          <a:stretch/>
        </p:blipFill>
        <p:spPr>
          <a:xfrm>
            <a:off x="3578950" y="1507113"/>
            <a:ext cx="636025" cy="582225"/>
          </a:xfrm>
          <a:prstGeom prst="rect">
            <a:avLst/>
          </a:prstGeom>
          <a:noFill/>
          <a:ln>
            <a:noFill/>
          </a:ln>
        </p:spPr>
      </p:pic>
      <p:sp>
        <p:nvSpPr>
          <p:cNvPr id="159" name="Google Shape;159;p9"/>
          <p:cNvSpPr txBox="1"/>
          <p:nvPr/>
        </p:nvSpPr>
        <p:spPr>
          <a:xfrm>
            <a:off x="1847150" y="1567375"/>
            <a:ext cx="1389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800"/>
              </a:spcBef>
              <a:spcAft>
                <a:spcPts val="0"/>
              </a:spcAft>
              <a:buClr>
                <a:srgbClr val="000000"/>
              </a:buClr>
              <a:buSzPts val="2000"/>
              <a:buFont typeface="Arial"/>
              <a:buNone/>
            </a:pPr>
            <a:r>
              <a:rPr b="0" i="0" lang="en" sz="2000" u="none" cap="none" strike="noStrike">
                <a:solidFill>
                  <a:srgbClr val="0C0C0C"/>
                </a:solidFill>
                <a:latin typeface="Calibri"/>
                <a:ea typeface="Calibri"/>
                <a:cs typeface="Calibri"/>
                <a:sym typeface="Calibri"/>
              </a:rPr>
              <a:t>Cyberintimidation</a:t>
            </a:r>
            <a:endParaRPr b="0" i="0" sz="1400" u="none" cap="none" strike="noStrike">
              <a:solidFill>
                <a:srgbClr val="000000"/>
              </a:solidFill>
              <a:latin typeface="Arial"/>
              <a:ea typeface="Arial"/>
              <a:cs typeface="Arial"/>
              <a:sym typeface="Arial"/>
            </a:endParaRPr>
          </a:p>
        </p:txBody>
      </p:sp>
      <p:sp>
        <p:nvSpPr>
          <p:cNvPr id="160" name="Google Shape;160;p9"/>
          <p:cNvSpPr txBox="1"/>
          <p:nvPr/>
        </p:nvSpPr>
        <p:spPr>
          <a:xfrm>
            <a:off x="1847150" y="2607600"/>
            <a:ext cx="1389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800"/>
              </a:spcBef>
              <a:spcAft>
                <a:spcPts val="0"/>
              </a:spcAft>
              <a:buClr>
                <a:srgbClr val="000000"/>
              </a:buClr>
              <a:buSzPts val="2000"/>
              <a:buFont typeface="Arial"/>
              <a:buNone/>
            </a:pPr>
            <a:r>
              <a:rPr b="0" i="0" lang="en" sz="2000" u="none" cap="none" strike="noStrike">
                <a:solidFill>
                  <a:srgbClr val="0C0C0C"/>
                </a:solidFill>
                <a:latin typeface="Calibri"/>
                <a:ea typeface="Calibri"/>
                <a:cs typeface="Calibri"/>
                <a:sym typeface="Calibri"/>
              </a:rPr>
              <a:t>Cible</a:t>
            </a:r>
            <a:endParaRPr b="0" i="0" sz="1400" u="none" cap="none" strike="noStrike">
              <a:solidFill>
                <a:srgbClr val="000000"/>
              </a:solidFill>
              <a:latin typeface="Arial"/>
              <a:ea typeface="Arial"/>
              <a:cs typeface="Arial"/>
              <a:sym typeface="Arial"/>
            </a:endParaRPr>
          </a:p>
        </p:txBody>
      </p:sp>
      <p:sp>
        <p:nvSpPr>
          <p:cNvPr id="161" name="Google Shape;161;p9"/>
          <p:cNvSpPr txBox="1"/>
          <p:nvPr/>
        </p:nvSpPr>
        <p:spPr>
          <a:xfrm>
            <a:off x="1847150" y="3707225"/>
            <a:ext cx="1389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800"/>
              </a:spcBef>
              <a:spcAft>
                <a:spcPts val="0"/>
              </a:spcAft>
              <a:buClr>
                <a:srgbClr val="000000"/>
              </a:buClr>
              <a:buSzPts val="2000"/>
              <a:buFont typeface="Arial"/>
              <a:buNone/>
            </a:pPr>
            <a:r>
              <a:rPr b="0" i="0" lang="en" sz="2000" u="none" cap="none" strike="noStrike">
                <a:solidFill>
                  <a:srgbClr val="0C0C0C"/>
                </a:solidFill>
                <a:latin typeface="Calibri"/>
                <a:ea typeface="Calibri"/>
                <a:cs typeface="Calibri"/>
                <a:sym typeface="Calibri"/>
              </a:rPr>
              <a:t>Bystander</a:t>
            </a:r>
            <a:endParaRPr b="0" i="0" sz="1400" u="none" cap="none" strike="noStrike">
              <a:solidFill>
                <a:srgbClr val="000000"/>
              </a:solidFill>
              <a:latin typeface="Arial"/>
              <a:ea typeface="Arial"/>
              <a:cs typeface="Arial"/>
              <a:sym typeface="Arial"/>
            </a:endParaRPr>
          </a:p>
        </p:txBody>
      </p:sp>
      <p:sp>
        <p:nvSpPr>
          <p:cNvPr id="162" name="Google Shape;162;p9"/>
          <p:cNvSpPr txBox="1"/>
          <p:nvPr/>
        </p:nvSpPr>
        <p:spPr>
          <a:xfrm>
            <a:off x="4450725" y="1567375"/>
            <a:ext cx="1389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800"/>
              </a:spcBef>
              <a:spcAft>
                <a:spcPts val="0"/>
              </a:spcAft>
              <a:buClr>
                <a:srgbClr val="000000"/>
              </a:buClr>
              <a:buSzPts val="2000"/>
              <a:buFont typeface="Arial"/>
              <a:buNone/>
            </a:pPr>
            <a:r>
              <a:rPr b="0" i="0" lang="en" sz="2000" u="none" cap="none" strike="noStrike">
                <a:solidFill>
                  <a:srgbClr val="0C0C0C"/>
                </a:solidFill>
                <a:latin typeface="Calibri"/>
                <a:ea typeface="Calibri"/>
                <a:cs typeface="Calibri"/>
                <a:sym typeface="Calibri"/>
              </a:rPr>
              <a:t>Upstander</a:t>
            </a:r>
            <a:endParaRPr b="0" i="0" sz="1400" u="none" cap="none" strike="noStrike">
              <a:solidFill>
                <a:srgbClr val="000000"/>
              </a:solidFill>
              <a:latin typeface="Arial"/>
              <a:ea typeface="Arial"/>
              <a:cs typeface="Arial"/>
              <a:sym typeface="Arial"/>
            </a:endParaRPr>
          </a:p>
        </p:txBody>
      </p:sp>
      <p:sp>
        <p:nvSpPr>
          <p:cNvPr id="163" name="Google Shape;163;p9"/>
          <p:cNvSpPr txBox="1"/>
          <p:nvPr/>
        </p:nvSpPr>
        <p:spPr>
          <a:xfrm>
            <a:off x="4450725" y="2607600"/>
            <a:ext cx="1499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800"/>
              </a:spcBef>
              <a:spcAft>
                <a:spcPts val="0"/>
              </a:spcAft>
              <a:buClr>
                <a:srgbClr val="000000"/>
              </a:buClr>
              <a:buSzPts val="2000"/>
              <a:buFont typeface="Arial"/>
              <a:buNone/>
            </a:pPr>
            <a:r>
              <a:rPr b="0" i="0" lang="en" sz="2000" u="none" cap="none" strike="noStrike">
                <a:solidFill>
                  <a:srgbClr val="0C0C0C"/>
                </a:solidFill>
                <a:latin typeface="Calibri"/>
                <a:ea typeface="Calibri"/>
                <a:cs typeface="Calibri"/>
                <a:sym typeface="Calibri"/>
              </a:rPr>
              <a:t>Cheerleader</a:t>
            </a:r>
            <a:endParaRPr b="0" i="0" sz="1400" u="none" cap="none" strike="noStrike">
              <a:solidFill>
                <a:srgbClr val="000000"/>
              </a:solidFill>
              <a:latin typeface="Arial"/>
              <a:ea typeface="Arial"/>
              <a:cs typeface="Arial"/>
              <a:sym typeface="Arial"/>
            </a:endParaRPr>
          </a:p>
        </p:txBody>
      </p:sp>
      <p:sp>
        <p:nvSpPr>
          <p:cNvPr id="164" name="Google Shape;164;p9"/>
          <p:cNvSpPr txBox="1"/>
          <p:nvPr/>
        </p:nvSpPr>
        <p:spPr>
          <a:xfrm>
            <a:off x="4450725" y="3707225"/>
            <a:ext cx="1499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800"/>
              </a:spcBef>
              <a:spcAft>
                <a:spcPts val="0"/>
              </a:spcAft>
              <a:buClr>
                <a:srgbClr val="000000"/>
              </a:buClr>
              <a:buSzPts val="2000"/>
              <a:buFont typeface="Arial"/>
              <a:buNone/>
            </a:pPr>
            <a:r>
              <a:rPr b="0" i="0" lang="en" sz="2000" u="none" cap="none" strike="noStrike">
                <a:solidFill>
                  <a:srgbClr val="0C0C0C"/>
                </a:solidFill>
                <a:latin typeface="Calibri"/>
                <a:ea typeface="Calibri"/>
                <a:cs typeface="Calibri"/>
                <a:sym typeface="Calibri"/>
              </a:rPr>
              <a:t>Agitateur</a:t>
            </a:r>
            <a:endParaRPr b="0" i="0" sz="1400" u="none" cap="none" strike="noStrike">
              <a:solidFill>
                <a:srgbClr val="000000"/>
              </a:solidFill>
              <a:latin typeface="Arial"/>
              <a:ea typeface="Arial"/>
              <a:cs typeface="Arial"/>
              <a:sym typeface="Arial"/>
            </a:endParaRPr>
          </a:p>
        </p:txBody>
      </p:sp>
      <p:sp>
        <p:nvSpPr>
          <p:cNvPr id="165" name="Google Shape;165;p9"/>
          <p:cNvSpPr txBox="1"/>
          <p:nvPr/>
        </p:nvSpPr>
        <p:spPr>
          <a:xfrm>
            <a:off x="7054300" y="1567375"/>
            <a:ext cx="1499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800"/>
              </a:spcBef>
              <a:spcAft>
                <a:spcPts val="0"/>
              </a:spcAft>
              <a:buClr>
                <a:srgbClr val="000000"/>
              </a:buClr>
              <a:buSzPts val="2000"/>
              <a:buFont typeface="Arial"/>
              <a:buNone/>
            </a:pPr>
            <a:r>
              <a:rPr b="0" i="0" lang="en" sz="2000" u="none" cap="none" strike="noStrike">
                <a:solidFill>
                  <a:srgbClr val="0C0C0C"/>
                </a:solidFill>
                <a:latin typeface="Calibri"/>
                <a:ea typeface="Calibri"/>
                <a:cs typeface="Calibri"/>
                <a:sym typeface="Calibri"/>
              </a:rPr>
              <a:t>Admirateur</a:t>
            </a:r>
            <a:endParaRPr b="0" i="0" sz="1400" u="none" cap="none" strike="noStrike">
              <a:solidFill>
                <a:srgbClr val="000000"/>
              </a:solidFill>
              <a:latin typeface="Arial"/>
              <a:ea typeface="Arial"/>
              <a:cs typeface="Arial"/>
              <a:sym typeface="Arial"/>
            </a:endParaRPr>
          </a:p>
        </p:txBody>
      </p:sp>
      <p:sp>
        <p:nvSpPr>
          <p:cNvPr id="166" name="Google Shape;166;p9"/>
          <p:cNvSpPr txBox="1"/>
          <p:nvPr/>
        </p:nvSpPr>
        <p:spPr>
          <a:xfrm>
            <a:off x="7054300" y="2607600"/>
            <a:ext cx="1499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800"/>
              </a:spcBef>
              <a:spcAft>
                <a:spcPts val="0"/>
              </a:spcAft>
              <a:buClr>
                <a:srgbClr val="000000"/>
              </a:buClr>
              <a:buSzPts val="2000"/>
              <a:buFont typeface="Arial"/>
              <a:buNone/>
            </a:pPr>
            <a:r>
              <a:rPr b="0" i="0" lang="en" sz="2000" u="none" cap="none" strike="noStrike">
                <a:solidFill>
                  <a:srgbClr val="0C0C0C"/>
                </a:solidFill>
                <a:latin typeface="Calibri"/>
                <a:ea typeface="Calibri"/>
                <a:cs typeface="Calibri"/>
                <a:sym typeface="Calibri"/>
              </a:rPr>
              <a:t>Follower</a:t>
            </a:r>
            <a:endParaRPr b="0" i="0" sz="1400" u="none" cap="none" strike="noStrike">
              <a:solidFill>
                <a:srgbClr val="000000"/>
              </a:solidFill>
              <a:latin typeface="Arial"/>
              <a:ea typeface="Arial"/>
              <a:cs typeface="Arial"/>
              <a:sym typeface="Arial"/>
            </a:endParaRPr>
          </a:p>
        </p:txBody>
      </p:sp>
      <p:sp>
        <p:nvSpPr>
          <p:cNvPr id="167" name="Google Shape;167;p9"/>
          <p:cNvSpPr txBox="1"/>
          <p:nvPr/>
        </p:nvSpPr>
        <p:spPr>
          <a:xfrm>
            <a:off x="7054300" y="3707225"/>
            <a:ext cx="1499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800"/>
              </a:spcBef>
              <a:spcAft>
                <a:spcPts val="0"/>
              </a:spcAft>
              <a:buClr>
                <a:srgbClr val="000000"/>
              </a:buClr>
              <a:buSzPts val="2000"/>
              <a:buFont typeface="Arial"/>
              <a:buNone/>
            </a:pPr>
            <a:r>
              <a:rPr b="0" i="0" lang="en" sz="2000" u="none" cap="none" strike="noStrike">
                <a:solidFill>
                  <a:srgbClr val="0C0C0C"/>
                </a:solidFill>
                <a:latin typeface="Calibri"/>
                <a:ea typeface="Calibri"/>
                <a:cs typeface="Calibri"/>
                <a:sym typeface="Calibri"/>
              </a:rPr>
              <a:t>Joker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KID_ACTIONS">
      <a:dk1>
        <a:srgbClr val="181818"/>
      </a:dk1>
      <a:lt1>
        <a:srgbClr val="FFFFFF"/>
      </a:lt1>
      <a:dk2>
        <a:srgbClr val="3B527B"/>
      </a:dk2>
      <a:lt2>
        <a:srgbClr val="CBD6EB"/>
      </a:lt2>
      <a:accent1>
        <a:srgbClr val="5B7FBF"/>
      </a:accent1>
      <a:accent2>
        <a:srgbClr val="ADBFDF"/>
      </a:accent2>
      <a:accent3>
        <a:srgbClr val="B66513"/>
      </a:accent3>
      <a:accent4>
        <a:srgbClr val="F0800E"/>
      </a:accent4>
      <a:accent5>
        <a:srgbClr val="F8C087"/>
      </a:accent5>
      <a:accent6>
        <a:srgbClr val="FFEB61"/>
      </a:accent6>
      <a:hlink>
        <a:srgbClr val="F0800E"/>
      </a:hlink>
      <a:folHlink>
        <a:srgbClr val="ADBF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