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48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</p:sldIdLst>
  <p:sldSz cy="5143500" cx="9144000"/>
  <p:notesSz cx="6858000" cy="9144000"/>
  <p:embeddedFontLst>
    <p:embeddedFont>
      <p:font typeface="PT Sans Narrow"/>
      <p:regular r:id="rId14"/>
      <p:bold r:id="rId15"/>
    </p:embeddedFont>
    <p:embeddedFont>
      <p:font typeface="Open Sans"/>
      <p:regular r:id="rId16"/>
      <p:bold r:id="rId17"/>
      <p:italic r:id="rId18"/>
      <p:boldItalic r:id="rId19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http://customooxmlschemas.google.com/">
      <go:slidesCustomData xmlns:go="http://customooxmlschemas.google.com/" r:id="rId20" roundtripDataSignature="AMtx7mgMrceFcC6oZlNuJF2EXJY+glubwA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customschemas.google.com/relationships/presentationmetadata" Target="metadata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5" Type="http://schemas.openxmlformats.org/officeDocument/2006/relationships/font" Target="fonts/PTSansNarrow-bold.fntdata"/><Relationship Id="rId14" Type="http://schemas.openxmlformats.org/officeDocument/2006/relationships/font" Target="fonts/PTSansNarrow-regular.fntdata"/><Relationship Id="rId17" Type="http://schemas.openxmlformats.org/officeDocument/2006/relationships/font" Target="fonts/OpenSans-bold.fntdata"/><Relationship Id="rId16" Type="http://schemas.openxmlformats.org/officeDocument/2006/relationships/font" Target="fonts/OpenSans-regular.fntdata"/><Relationship Id="rId5" Type="http://schemas.openxmlformats.org/officeDocument/2006/relationships/notesMaster" Target="notesMasters/notesMaster1.xml"/><Relationship Id="rId19" Type="http://schemas.openxmlformats.org/officeDocument/2006/relationships/font" Target="fonts/OpenSans-boldItalic.fntdata"/><Relationship Id="rId6" Type="http://schemas.openxmlformats.org/officeDocument/2006/relationships/slide" Target="slides/slide1.xml"/><Relationship Id="rId18" Type="http://schemas.openxmlformats.org/officeDocument/2006/relationships/font" Target="fonts/OpenSans-italic.fntdata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9845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9845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9845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9845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9845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9845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9845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9845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76" name="Google Shape;76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2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83" name="Google Shape;83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3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89" name="Google Shape;89;p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3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95" name="Google Shape;95;p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0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5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02" name="Google Shape;102;p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8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6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10" name="Google Shape;110;p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5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17" name="Google Shape;117;p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6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28" name="Google Shape;128;p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3.png"/><Relationship Id="rId3" Type="http://schemas.openxmlformats.org/officeDocument/2006/relationships/image" Target="../media/image1.png"/><Relationship Id="rId4" Type="http://schemas.openxmlformats.org/officeDocument/2006/relationships/image" Target="../media/image18.png"/><Relationship Id="rId5" Type="http://schemas.openxmlformats.org/officeDocument/2006/relationships/image" Target="../media/image14.png"/><Relationship Id="rId6" Type="http://schemas.openxmlformats.org/officeDocument/2006/relationships/image" Target="../media/image12.png"/><Relationship Id="rId7" Type="http://schemas.openxmlformats.org/officeDocument/2006/relationships/image" Target="../media/image11.png"/><Relationship Id="rId8" Type="http://schemas.openxmlformats.org/officeDocument/2006/relationships/image" Target="../media/image2.png"/></Relationships>
</file>

<file path=ppt/slideLayouts/_rels/slideLayout10.xml.rels><?xml version="1.0" encoding="UTF-8" standalone="yes"?><Relationships xmlns="http://schemas.openxmlformats.org/package/2006/relationships"><Relationship Id="rId11" Type="http://schemas.openxmlformats.org/officeDocument/2006/relationships/hyperlink" Target="https://www.twitter.com/kidactions" TargetMode="External"/><Relationship Id="rId10" Type="http://schemas.openxmlformats.org/officeDocument/2006/relationships/image" Target="../media/image5.png"/><Relationship Id="rId13" Type="http://schemas.openxmlformats.org/officeDocument/2006/relationships/image" Target="../media/image9.png"/><Relationship Id="rId12" Type="http://schemas.openxmlformats.org/officeDocument/2006/relationships/image" Target="../media/image17.png"/><Relationship Id="rId1" Type="http://schemas.openxmlformats.org/officeDocument/2006/relationships/slideMaster" Target="../slideMasters/slideMaster1.xml"/><Relationship Id="rId2" Type="http://schemas.openxmlformats.org/officeDocument/2006/relationships/hyperlink" Target="http://www.kidactions.eu/" TargetMode="External"/><Relationship Id="rId3" Type="http://schemas.openxmlformats.org/officeDocument/2006/relationships/hyperlink" Target="https://www.twitter.com/hashtag/kidactions" TargetMode="External"/><Relationship Id="rId4" Type="http://schemas.openxmlformats.org/officeDocument/2006/relationships/image" Target="../media/image8.png"/><Relationship Id="rId9" Type="http://schemas.openxmlformats.org/officeDocument/2006/relationships/image" Target="../media/image7.png"/><Relationship Id="rId15" Type="http://schemas.openxmlformats.org/officeDocument/2006/relationships/hyperlink" Target="https://www.instagram.com/kidactions" TargetMode="External"/><Relationship Id="rId14" Type="http://schemas.openxmlformats.org/officeDocument/2006/relationships/hyperlink" Target="https://www.instagram.com/kidactions" TargetMode="External"/><Relationship Id="rId5" Type="http://schemas.openxmlformats.org/officeDocument/2006/relationships/image" Target="../media/image13.png"/><Relationship Id="rId6" Type="http://schemas.openxmlformats.org/officeDocument/2006/relationships/image" Target="../media/image10.png"/><Relationship Id="rId7" Type="http://schemas.openxmlformats.org/officeDocument/2006/relationships/image" Target="../media/image15.png"/><Relationship Id="rId8" Type="http://schemas.openxmlformats.org/officeDocument/2006/relationships/image" Target="../media/image4.png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6.png"/><Relationship Id="rId3" Type="http://schemas.openxmlformats.org/officeDocument/2006/relationships/image" Target="../media/image19.png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showMasterSp="0">
  <p:cSld name="Title Slide"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10"/>
          <p:cNvSpPr txBox="1"/>
          <p:nvPr>
            <p:ph type="ctrTitle"/>
          </p:nvPr>
        </p:nvSpPr>
        <p:spPr>
          <a:xfrm>
            <a:off x="525780" y="1548184"/>
            <a:ext cx="4466700" cy="161880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B527B"/>
              </a:buClr>
              <a:buSzPts val="3300"/>
              <a:buFont typeface="Calibri"/>
              <a:buNone/>
              <a:defRPr b="1" sz="3300">
                <a:solidFill>
                  <a:srgbClr val="3B527B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7" name="Google Shape;17;p10"/>
          <p:cNvSpPr txBox="1"/>
          <p:nvPr>
            <p:ph idx="1" type="subTitle"/>
          </p:nvPr>
        </p:nvSpPr>
        <p:spPr>
          <a:xfrm>
            <a:off x="525780" y="3321647"/>
            <a:ext cx="4466700" cy="11328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lv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2400"/>
              <a:buNone/>
              <a:defRPr sz="2400">
                <a:solidFill>
                  <a:srgbClr val="5B7FBF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1pPr>
            <a:lvl2pPr lvl="1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500"/>
              <a:buNone/>
              <a:defRPr sz="1500"/>
            </a:lvl2pPr>
            <a:lvl3pPr lvl="2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None/>
              <a:defRPr sz="1400"/>
            </a:lvl3pPr>
            <a:lvl4pPr lvl="3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200"/>
              <a:buNone/>
              <a:defRPr sz="1200"/>
            </a:lvl4pPr>
            <a:lvl5pPr lvl="4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200"/>
              <a:buNone/>
              <a:defRPr sz="1200"/>
            </a:lvl5pPr>
            <a:lvl6pPr lvl="5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6pPr>
            <a:lvl7pPr lvl="6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7pPr>
            <a:lvl8pPr lvl="7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8pPr>
            <a:lvl9pPr lvl="8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9pPr>
          </a:lstStyle>
          <a:p/>
        </p:txBody>
      </p:sp>
      <p:sp>
        <p:nvSpPr>
          <p:cNvPr id="18" name="Google Shape;18;p10"/>
          <p:cNvSpPr/>
          <p:nvPr>
            <p:ph idx="2" type="pic"/>
          </p:nvPr>
        </p:nvSpPr>
        <p:spPr>
          <a:xfrm>
            <a:off x="5172075" y="535781"/>
            <a:ext cx="3446100" cy="3918300"/>
          </a:xfrm>
          <a:prstGeom prst="rect">
            <a:avLst/>
          </a:prstGeom>
          <a:noFill/>
          <a:ln>
            <a:noFill/>
          </a:ln>
        </p:spPr>
      </p:sp>
      <p:pic>
        <p:nvPicPr>
          <p:cNvPr descr="Logo&#10;&#10;Description automatically generated" id="19" name="Google Shape;19;p10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5511774" y="4586570"/>
            <a:ext cx="865626" cy="320552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Logo, company name&#10;&#10;Description automatically generated" id="20" name="Google Shape;20;p1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673678" y="4448687"/>
            <a:ext cx="596319" cy="596319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text, accessory, enamel&#10;&#10;Description automatically generated" id="21" name="Google Shape;21;p1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573100" y="4429060"/>
            <a:ext cx="635571" cy="63557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Graphical user interface, text&#10;&#10;Description automatically generated with medium confidence" id="22" name="Google Shape;22;p10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678713" y="4596545"/>
            <a:ext cx="841686" cy="300602"/>
          </a:xfrm>
          <a:prstGeom prst="rect">
            <a:avLst/>
          </a:prstGeom>
          <a:noFill/>
          <a:ln>
            <a:noFill/>
          </a:ln>
        </p:spPr>
      </p:pic>
      <p:pic>
        <p:nvPicPr>
          <p:cNvPr id="23" name="Google Shape;23;p10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7821714" y="4576376"/>
            <a:ext cx="844478" cy="340938"/>
          </a:xfrm>
          <a:prstGeom prst="rect">
            <a:avLst/>
          </a:prstGeom>
          <a:noFill/>
          <a:ln>
            <a:noFill/>
          </a:ln>
        </p:spPr>
      </p:pic>
      <p:pic>
        <p:nvPicPr>
          <p:cNvPr id="24" name="Google Shape;24;p10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420650" y="4502630"/>
            <a:ext cx="2261564" cy="48843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con&#10;&#10;Description automatically generated" id="25" name="Google Shape;25;p10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444625" y="526695"/>
            <a:ext cx="4475177" cy="84831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End slide" showMasterSp="0">
  <p:cSld name="End slide">
    <p:spTree>
      <p:nvGrpSpPr>
        <p:cNvPr id="55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19"/>
          <p:cNvSpPr txBox="1"/>
          <p:nvPr/>
        </p:nvSpPr>
        <p:spPr>
          <a:xfrm>
            <a:off x="2819045" y="3018101"/>
            <a:ext cx="3505800" cy="6234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1" i="0" lang="en" sz="1800" u="sng" cap="none" strike="noStrike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2"/>
              </a:rPr>
              <a:t>www.kidactions.eu</a:t>
            </a:r>
            <a:r>
              <a:rPr b="1" i="0" lang="en" sz="1800" u="none" cap="none" strike="noStrike">
                <a:solidFill>
                  <a:srgbClr val="3B527B"/>
                </a:solidFill>
                <a:latin typeface="Calibri"/>
                <a:ea typeface="Calibri"/>
                <a:cs typeface="Calibri"/>
                <a:sym typeface="Calibri"/>
              </a:rPr>
              <a:t> | </a:t>
            </a:r>
            <a:r>
              <a:rPr b="1" i="0" lang="en" sz="1800" u="sng" cap="none" strike="noStrike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3"/>
              </a:rPr>
              <a:t>#KidActions</a:t>
            </a:r>
            <a:endParaRPr b="1" i="0" sz="1800" u="none" cap="none" strike="noStrike">
              <a:solidFill>
                <a:srgbClr val="3B527B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Logo&#10;&#10;Description automatically generated" id="57" name="Google Shape;57;p1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5511774" y="4586570"/>
            <a:ext cx="865626" cy="320552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Logo, company name&#10;&#10;Description automatically generated" id="58" name="Google Shape;58;p19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3673678" y="4448687"/>
            <a:ext cx="596319" cy="596319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text, accessory, enamel&#10;&#10;Description automatically generated" id="59" name="Google Shape;59;p19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4573100" y="4429060"/>
            <a:ext cx="635571" cy="63557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Graphical user interface, text&#10;&#10;Description automatically generated with medium confidence" id="60" name="Google Shape;60;p19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6678713" y="4596545"/>
            <a:ext cx="841686" cy="300602"/>
          </a:xfrm>
          <a:prstGeom prst="rect">
            <a:avLst/>
          </a:prstGeom>
          <a:noFill/>
          <a:ln>
            <a:noFill/>
          </a:ln>
        </p:spPr>
      </p:pic>
      <p:pic>
        <p:nvPicPr>
          <p:cNvPr id="61" name="Google Shape;61;p19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7821714" y="4576376"/>
            <a:ext cx="844478" cy="340938"/>
          </a:xfrm>
          <a:prstGeom prst="rect">
            <a:avLst/>
          </a:prstGeom>
          <a:noFill/>
          <a:ln>
            <a:noFill/>
          </a:ln>
        </p:spPr>
      </p:pic>
      <p:pic>
        <p:nvPicPr>
          <p:cNvPr id="62" name="Google Shape;62;p19"/>
          <p:cNvPicPr preferRelativeResize="0"/>
          <p:nvPr/>
        </p:nvPicPr>
        <p:blipFill rotWithShape="1">
          <a:blip r:embed="rId9">
            <a:alphaModFix/>
          </a:blip>
          <a:srcRect b="0" l="0" r="0" t="0"/>
          <a:stretch/>
        </p:blipFill>
        <p:spPr>
          <a:xfrm>
            <a:off x="420650" y="4502630"/>
            <a:ext cx="2261564" cy="488431"/>
          </a:xfrm>
          <a:prstGeom prst="rect">
            <a:avLst/>
          </a:prstGeom>
          <a:noFill/>
          <a:ln>
            <a:noFill/>
          </a:ln>
        </p:spPr>
      </p:pic>
      <p:pic>
        <p:nvPicPr>
          <p:cNvPr id="63" name="Google Shape;63;p19"/>
          <p:cNvPicPr preferRelativeResize="0"/>
          <p:nvPr/>
        </p:nvPicPr>
        <p:blipFill rotWithShape="1">
          <a:blip r:embed="rId10">
            <a:alphaModFix/>
          </a:blip>
          <a:srcRect b="0" l="0" r="0" t="0"/>
          <a:stretch/>
        </p:blipFill>
        <p:spPr>
          <a:xfrm>
            <a:off x="2754081" y="710096"/>
            <a:ext cx="3623318" cy="2274575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64" name="Google Shape;64;p19"/>
          <p:cNvGrpSpPr/>
          <p:nvPr/>
        </p:nvGrpSpPr>
        <p:grpSpPr>
          <a:xfrm>
            <a:off x="6286757" y="4037982"/>
            <a:ext cx="1269324" cy="500175"/>
            <a:chOff x="4119565" y="4632261"/>
            <a:chExt cx="1692432" cy="666900"/>
          </a:xfrm>
        </p:grpSpPr>
        <p:sp>
          <p:nvSpPr>
            <p:cNvPr id="65" name="Google Shape;65;p19"/>
            <p:cNvSpPr txBox="1"/>
            <p:nvPr/>
          </p:nvSpPr>
          <p:spPr>
            <a:xfrm>
              <a:off x="4374097" y="4632261"/>
              <a:ext cx="1437900" cy="666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34275" lIns="68575" spcFirstLastPara="1" rIns="68575" wrap="square" tIns="34275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b="1" i="0" lang="en" sz="1400" u="sng" cap="none" strike="noStrike">
                  <a:solidFill>
                    <a:schemeClr val="hlink"/>
                  </a:solidFill>
                  <a:latin typeface="PT Sans Narrow"/>
                  <a:ea typeface="PT Sans Narrow"/>
                  <a:cs typeface="PT Sans Narrow"/>
                  <a:sym typeface="PT Sans Narrow"/>
                  <a:hlinkClick r:id="rId11"/>
                </a:rPr>
                <a:t>@KidActions</a:t>
              </a:r>
              <a:endParaRPr b="1" i="0" sz="1400" u="none" cap="none" strike="noStrike">
                <a:solidFill>
                  <a:srgbClr val="3B5C98"/>
                </a:solidFill>
                <a:latin typeface="PT Sans Narrow"/>
                <a:ea typeface="PT Sans Narrow"/>
                <a:cs typeface="PT Sans Narrow"/>
                <a:sym typeface="PT Sans Narrow"/>
              </a:endParaRPr>
            </a:p>
          </p:txBody>
        </p:sp>
        <p:pic>
          <p:nvPicPr>
            <p:cNvPr id="66" name="Google Shape;66;p19"/>
            <p:cNvPicPr preferRelativeResize="0"/>
            <p:nvPr/>
          </p:nvPicPr>
          <p:blipFill rotWithShape="1">
            <a:blip r:embed="rId12">
              <a:alphaModFix/>
            </a:blip>
            <a:srcRect b="0" l="0" r="0" t="0"/>
            <a:stretch/>
          </p:blipFill>
          <p:spPr>
            <a:xfrm>
              <a:off x="4119565" y="4693104"/>
              <a:ext cx="304455" cy="247645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67" name="Google Shape;67;p19"/>
          <p:cNvGrpSpPr/>
          <p:nvPr/>
        </p:nvGrpSpPr>
        <p:grpSpPr>
          <a:xfrm>
            <a:off x="7563279" y="4037982"/>
            <a:ext cx="1352146" cy="500175"/>
            <a:chOff x="6280917" y="4632261"/>
            <a:chExt cx="1802862" cy="666900"/>
          </a:xfrm>
        </p:grpSpPr>
        <p:pic>
          <p:nvPicPr>
            <p:cNvPr descr="instagram" id="68" name="Google Shape;68;p19"/>
            <p:cNvPicPr preferRelativeResize="0"/>
            <p:nvPr/>
          </p:nvPicPr>
          <p:blipFill rotWithShape="1">
            <a:blip r:embed="rId13">
              <a:alphaModFix/>
            </a:blip>
            <a:srcRect b="0" l="0" r="0" t="0"/>
            <a:stretch/>
          </p:blipFill>
          <p:spPr>
            <a:xfrm>
              <a:off x="6280917" y="4684650"/>
              <a:ext cx="264554" cy="264554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69" name="Google Shape;69;p19"/>
            <p:cNvSpPr txBox="1"/>
            <p:nvPr/>
          </p:nvSpPr>
          <p:spPr>
            <a:xfrm>
              <a:off x="6554979" y="4632261"/>
              <a:ext cx="1528800" cy="666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34275" lIns="68575" spcFirstLastPara="1" rIns="68575" wrap="square" tIns="34275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b="1" i="0" lang="en" sz="1400" u="sng" cap="none" strike="noStrike">
                  <a:solidFill>
                    <a:schemeClr val="hlink"/>
                  </a:solidFill>
                  <a:latin typeface="Calibri"/>
                  <a:ea typeface="Calibri"/>
                  <a:cs typeface="Calibri"/>
                  <a:sym typeface="Calibri"/>
                  <a:hlinkClick r:id="rId14"/>
                </a:rPr>
                <a:t>@</a:t>
              </a:r>
              <a:r>
                <a:rPr b="1" i="0" lang="en" sz="1400" u="sng" cap="none" strike="noStrike">
                  <a:solidFill>
                    <a:schemeClr val="hlink"/>
                  </a:solidFill>
                  <a:latin typeface="PT Sans Narrow"/>
                  <a:ea typeface="PT Sans Narrow"/>
                  <a:cs typeface="PT Sans Narrow"/>
                  <a:sym typeface="PT Sans Narrow"/>
                  <a:hlinkClick r:id="rId15"/>
                </a:rPr>
                <a:t>KidActions</a:t>
              </a:r>
              <a:endParaRPr b="1" i="0" sz="1400" u="none" cap="none" strike="noStrike">
                <a:solidFill>
                  <a:srgbClr val="3B5C98"/>
                </a:solidFill>
                <a:latin typeface="PT Sans Narrow"/>
                <a:ea typeface="PT Sans Narrow"/>
                <a:cs typeface="PT Sans Narrow"/>
                <a:sym typeface="PT Sans Narrow"/>
              </a:endParaRPr>
            </a:p>
          </p:txBody>
        </p:sp>
      </p:grp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70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20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72" name="Google Shape;72;p20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lvl="0" algn="ctr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73" name="Google Shape;73;p2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bg>
      <p:bgPr>
        <a:solidFill>
          <a:schemeClr val="lt1"/>
        </a:solidFill>
      </p:bgPr>
    </p:bg>
    <p:spTree>
      <p:nvGrpSpPr>
        <p:cNvPr id="26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11"/>
          <p:cNvSpPr txBox="1"/>
          <p:nvPr>
            <p:ph type="title"/>
          </p:nvPr>
        </p:nvSpPr>
        <p:spPr>
          <a:xfrm>
            <a:off x="560344" y="335407"/>
            <a:ext cx="8023200" cy="609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B7FBF"/>
              </a:buClr>
              <a:buSzPts val="3300"/>
              <a:buFont typeface="PT Sans Narrow"/>
              <a:buNone/>
              <a:defRPr>
                <a:solidFill>
                  <a:srgbClr val="5B7FBF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28" name="Google Shape;28;p11"/>
          <p:cNvSpPr txBox="1"/>
          <p:nvPr>
            <p:ph idx="1" type="body"/>
          </p:nvPr>
        </p:nvSpPr>
        <p:spPr>
          <a:xfrm>
            <a:off x="560344" y="1044723"/>
            <a:ext cx="8023200" cy="35880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36195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F0800E"/>
              </a:buClr>
              <a:buSzPts val="2100"/>
              <a:buChar char="•"/>
              <a:defRPr>
                <a:solidFill>
                  <a:srgbClr val="0C0C0C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429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F0800E"/>
              </a:buClr>
              <a:buSzPts val="1800"/>
              <a:buChar char="•"/>
              <a:defRPr>
                <a:solidFill>
                  <a:srgbClr val="0C0C0C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2385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F0800E"/>
              </a:buClr>
              <a:buSzPts val="1500"/>
              <a:buChar char="•"/>
              <a:defRPr>
                <a:solidFill>
                  <a:srgbClr val="0C0C0C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175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F0800E"/>
              </a:buClr>
              <a:buSzPts val="1400"/>
              <a:buChar char="•"/>
              <a:defRPr>
                <a:solidFill>
                  <a:srgbClr val="0C0C0C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175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F0800E"/>
              </a:buClr>
              <a:buSzPts val="1400"/>
              <a:buChar char="•"/>
              <a:defRPr>
                <a:solidFill>
                  <a:srgbClr val="0C0C0C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icture with Caption">
  <p:cSld name="Picture with Caption">
    <p:spTree>
      <p:nvGrpSpPr>
        <p:cNvPr id="29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12"/>
          <p:cNvSpPr/>
          <p:nvPr>
            <p:ph idx="2" type="pic"/>
          </p:nvPr>
        </p:nvSpPr>
        <p:spPr>
          <a:xfrm>
            <a:off x="3717421" y="335407"/>
            <a:ext cx="4768500" cy="4311300"/>
          </a:xfrm>
          <a:prstGeom prst="rect">
            <a:avLst/>
          </a:prstGeom>
          <a:solidFill>
            <a:srgbClr val="ADBFDF"/>
          </a:solidFill>
          <a:ln>
            <a:noFill/>
          </a:ln>
        </p:spPr>
      </p:sp>
      <p:sp>
        <p:nvSpPr>
          <p:cNvPr id="31" name="Google Shape;31;p12"/>
          <p:cNvSpPr txBox="1"/>
          <p:nvPr>
            <p:ph idx="1" type="body"/>
          </p:nvPr>
        </p:nvSpPr>
        <p:spPr>
          <a:xfrm>
            <a:off x="560344" y="1422874"/>
            <a:ext cx="3018600" cy="32238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1200"/>
              <a:buNone/>
              <a:defRPr sz="1200"/>
            </a:lvl1pPr>
            <a:lvl2pPr indent="-2286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100"/>
              <a:buNone/>
              <a:defRPr sz="1100"/>
            </a:lvl2pPr>
            <a:lvl3pPr indent="-2286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900"/>
              <a:buNone/>
              <a:defRPr sz="900"/>
            </a:lvl3pPr>
            <a:lvl4pPr indent="-2286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800"/>
              <a:buNone/>
              <a:defRPr sz="800"/>
            </a:lvl4pPr>
            <a:lvl5pPr indent="-2286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800"/>
              <a:buNone/>
              <a:defRPr sz="800"/>
            </a:lvl5pPr>
            <a:lvl6pPr indent="-2286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6pPr>
            <a:lvl7pPr indent="-2286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7pPr>
            <a:lvl8pPr indent="-2286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8pPr>
            <a:lvl9pPr indent="-2286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9pPr>
          </a:lstStyle>
          <a:p/>
        </p:txBody>
      </p:sp>
      <p:sp>
        <p:nvSpPr>
          <p:cNvPr id="32" name="Google Shape;32;p12"/>
          <p:cNvSpPr txBox="1"/>
          <p:nvPr>
            <p:ph type="title"/>
          </p:nvPr>
        </p:nvSpPr>
        <p:spPr>
          <a:xfrm>
            <a:off x="560344" y="335406"/>
            <a:ext cx="3018600" cy="1029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B7FBF"/>
              </a:buClr>
              <a:buSzPts val="2400"/>
              <a:buFont typeface="PT Sans Narrow"/>
              <a:buNone/>
              <a:defRPr sz="24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33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13"/>
          <p:cNvSpPr txBox="1"/>
          <p:nvPr>
            <p:ph type="title"/>
          </p:nvPr>
        </p:nvSpPr>
        <p:spPr>
          <a:xfrm>
            <a:off x="623888" y="1282304"/>
            <a:ext cx="7886700" cy="213960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B7FBF"/>
              </a:buClr>
              <a:buSzPts val="4500"/>
              <a:buFont typeface="PT Sans Narrow"/>
              <a:buNone/>
              <a:defRPr sz="45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35" name="Google Shape;35;p13"/>
          <p:cNvSpPr txBox="1"/>
          <p:nvPr>
            <p:ph idx="1" type="body"/>
          </p:nvPr>
        </p:nvSpPr>
        <p:spPr>
          <a:xfrm>
            <a:off x="623888" y="3505913"/>
            <a:ext cx="7886700" cy="10614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228600" lvl="0" marL="457200" algn="ct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1800"/>
              <a:buNone/>
              <a:defRPr sz="1800">
                <a:solidFill>
                  <a:srgbClr val="3B527B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500"/>
              <a:buNone/>
              <a:defRPr sz="1500">
                <a:solidFill>
                  <a:srgbClr val="898989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98989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200"/>
              <a:buNone/>
              <a:defRPr sz="1200">
                <a:solidFill>
                  <a:srgbClr val="898989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200"/>
              <a:buNone/>
              <a:defRPr sz="1200">
                <a:solidFill>
                  <a:srgbClr val="898989"/>
                </a:solidFill>
              </a:defRPr>
            </a:lvl5pPr>
            <a:lvl6pPr indent="-2286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98989"/>
              </a:buClr>
              <a:buSzPts val="1200"/>
              <a:buNone/>
              <a:defRPr sz="1200">
                <a:solidFill>
                  <a:srgbClr val="898989"/>
                </a:solidFill>
              </a:defRPr>
            </a:lvl6pPr>
            <a:lvl7pPr indent="-2286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98989"/>
              </a:buClr>
              <a:buSzPts val="1200"/>
              <a:buNone/>
              <a:defRPr sz="1200">
                <a:solidFill>
                  <a:srgbClr val="898989"/>
                </a:solidFill>
              </a:defRPr>
            </a:lvl7pPr>
            <a:lvl8pPr indent="-2286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98989"/>
              </a:buClr>
              <a:buSzPts val="1200"/>
              <a:buNone/>
              <a:defRPr sz="1200">
                <a:solidFill>
                  <a:srgbClr val="898989"/>
                </a:solidFill>
              </a:defRPr>
            </a:lvl8pPr>
            <a:lvl9pPr indent="-2286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98989"/>
              </a:buClr>
              <a:buSzPts val="1200"/>
              <a:buNone/>
              <a:defRPr sz="1200">
                <a:solidFill>
                  <a:srgbClr val="898989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>
  <p:cSld name="Two Content">
    <p:spTree>
      <p:nvGrpSpPr>
        <p:cNvPr id="36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14"/>
          <p:cNvSpPr txBox="1"/>
          <p:nvPr>
            <p:ph idx="1" type="body"/>
          </p:nvPr>
        </p:nvSpPr>
        <p:spPr>
          <a:xfrm>
            <a:off x="560344" y="1044723"/>
            <a:ext cx="3954600" cy="35880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31750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1400"/>
              <a:buChar char="•"/>
              <a:defRPr/>
            </a:lvl1pPr>
            <a:lvl2pPr indent="-3175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Char char="•"/>
              <a:defRPr/>
            </a:lvl2pPr>
            <a:lvl3pPr indent="-3175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Char char="•"/>
              <a:defRPr/>
            </a:lvl3pPr>
            <a:lvl4pPr indent="-3175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Char char="•"/>
              <a:defRPr/>
            </a:lvl4pPr>
            <a:lvl5pPr indent="-3175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Char char="•"/>
              <a:defRPr/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38" name="Google Shape;38;p14"/>
          <p:cNvSpPr txBox="1"/>
          <p:nvPr>
            <p:ph idx="2" type="body"/>
          </p:nvPr>
        </p:nvSpPr>
        <p:spPr>
          <a:xfrm>
            <a:off x="4629150" y="1044723"/>
            <a:ext cx="3886200" cy="35880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31750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1400"/>
              <a:buChar char="•"/>
              <a:defRPr/>
            </a:lvl1pPr>
            <a:lvl2pPr indent="-3175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Char char="•"/>
              <a:defRPr/>
            </a:lvl2pPr>
            <a:lvl3pPr indent="-3175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Char char="•"/>
              <a:defRPr/>
            </a:lvl3pPr>
            <a:lvl4pPr indent="-3175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Char char="•"/>
              <a:defRPr/>
            </a:lvl4pPr>
            <a:lvl5pPr indent="-3175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Char char="•"/>
              <a:defRPr/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39" name="Google Shape;39;p14"/>
          <p:cNvSpPr txBox="1"/>
          <p:nvPr>
            <p:ph type="title"/>
          </p:nvPr>
        </p:nvSpPr>
        <p:spPr>
          <a:xfrm>
            <a:off x="560344" y="335407"/>
            <a:ext cx="8023200" cy="609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B7FBF"/>
              </a:buClr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">
  <p:cSld name="Comparison">
    <p:spTree>
      <p:nvGrpSpPr>
        <p:cNvPr id="40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15"/>
          <p:cNvSpPr txBox="1"/>
          <p:nvPr>
            <p:ph idx="1" type="body"/>
          </p:nvPr>
        </p:nvSpPr>
        <p:spPr>
          <a:xfrm>
            <a:off x="560344" y="1070099"/>
            <a:ext cx="3937800" cy="61800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2400"/>
              <a:buNone/>
              <a:defRPr b="1" sz="2400">
                <a:solidFill>
                  <a:srgbClr val="F0800E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1pPr>
            <a:lvl2pPr indent="-2286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500"/>
              <a:buNone/>
              <a:defRPr b="1" sz="1500"/>
            </a:lvl2pPr>
            <a:lvl3pPr indent="-2286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None/>
              <a:defRPr b="1" sz="1400"/>
            </a:lvl3pPr>
            <a:lvl4pPr indent="-2286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200"/>
              <a:buNone/>
              <a:defRPr b="1" sz="1200"/>
            </a:lvl4pPr>
            <a:lvl5pPr indent="-2286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200"/>
              <a:buNone/>
              <a:defRPr b="1" sz="1200"/>
            </a:lvl5pPr>
            <a:lvl6pPr indent="-2286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6pPr>
            <a:lvl7pPr indent="-2286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7pPr>
            <a:lvl8pPr indent="-2286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8pPr>
            <a:lvl9pPr indent="-2286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9pPr>
          </a:lstStyle>
          <a:p/>
        </p:txBody>
      </p:sp>
      <p:sp>
        <p:nvSpPr>
          <p:cNvPr id="42" name="Google Shape;42;p15"/>
          <p:cNvSpPr txBox="1"/>
          <p:nvPr>
            <p:ph idx="2" type="body"/>
          </p:nvPr>
        </p:nvSpPr>
        <p:spPr>
          <a:xfrm>
            <a:off x="560344" y="1749751"/>
            <a:ext cx="3937800" cy="28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31750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1400"/>
              <a:buChar char="•"/>
              <a:defRPr/>
            </a:lvl1pPr>
            <a:lvl2pPr indent="-3175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Char char="•"/>
              <a:defRPr/>
            </a:lvl2pPr>
            <a:lvl3pPr indent="-3175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Char char="•"/>
              <a:defRPr/>
            </a:lvl3pPr>
            <a:lvl4pPr indent="-3175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Char char="•"/>
              <a:defRPr/>
            </a:lvl4pPr>
            <a:lvl5pPr indent="-3175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Char char="•"/>
              <a:defRPr/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43" name="Google Shape;43;p15"/>
          <p:cNvSpPr txBox="1"/>
          <p:nvPr>
            <p:ph idx="3" type="body"/>
          </p:nvPr>
        </p:nvSpPr>
        <p:spPr>
          <a:xfrm>
            <a:off x="4629150" y="1070099"/>
            <a:ext cx="3887400" cy="61800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2400"/>
              <a:buNone/>
              <a:defRPr b="1" sz="2400">
                <a:solidFill>
                  <a:srgbClr val="F0800E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1pPr>
            <a:lvl2pPr indent="-2286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500"/>
              <a:buNone/>
              <a:defRPr b="1" sz="1500"/>
            </a:lvl2pPr>
            <a:lvl3pPr indent="-2286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None/>
              <a:defRPr b="1" sz="1400"/>
            </a:lvl3pPr>
            <a:lvl4pPr indent="-2286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200"/>
              <a:buNone/>
              <a:defRPr b="1" sz="1200"/>
            </a:lvl4pPr>
            <a:lvl5pPr indent="-2286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200"/>
              <a:buNone/>
              <a:defRPr b="1" sz="1200"/>
            </a:lvl5pPr>
            <a:lvl6pPr indent="-2286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6pPr>
            <a:lvl7pPr indent="-2286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7pPr>
            <a:lvl8pPr indent="-2286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8pPr>
            <a:lvl9pPr indent="-2286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9pPr>
          </a:lstStyle>
          <a:p/>
        </p:txBody>
      </p:sp>
      <p:sp>
        <p:nvSpPr>
          <p:cNvPr id="44" name="Google Shape;44;p15"/>
          <p:cNvSpPr txBox="1"/>
          <p:nvPr>
            <p:ph idx="4" type="body"/>
          </p:nvPr>
        </p:nvSpPr>
        <p:spPr>
          <a:xfrm>
            <a:off x="4629150" y="1749751"/>
            <a:ext cx="3887400" cy="28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31750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1400"/>
              <a:buChar char="•"/>
              <a:defRPr/>
            </a:lvl1pPr>
            <a:lvl2pPr indent="-3175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Char char="•"/>
              <a:defRPr/>
            </a:lvl2pPr>
            <a:lvl3pPr indent="-3175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Char char="•"/>
              <a:defRPr/>
            </a:lvl3pPr>
            <a:lvl4pPr indent="-3175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Char char="•"/>
              <a:defRPr/>
            </a:lvl4pPr>
            <a:lvl5pPr indent="-3175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Char char="•"/>
              <a:defRPr/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45" name="Google Shape;45;p15"/>
          <p:cNvSpPr txBox="1"/>
          <p:nvPr>
            <p:ph type="title"/>
          </p:nvPr>
        </p:nvSpPr>
        <p:spPr>
          <a:xfrm>
            <a:off x="560344" y="335407"/>
            <a:ext cx="8023200" cy="609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B7FBF"/>
              </a:buClr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>
  <p:cSld name="Title Only">
    <p:spTree>
      <p:nvGrpSpPr>
        <p:cNvPr id="46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16"/>
          <p:cNvSpPr txBox="1"/>
          <p:nvPr>
            <p:ph type="title"/>
          </p:nvPr>
        </p:nvSpPr>
        <p:spPr>
          <a:xfrm>
            <a:off x="560344" y="335407"/>
            <a:ext cx="8023200" cy="609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B7FBF"/>
              </a:buClr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showMasterSp="0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" name="Google Shape;49;p17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525780" y="4625556"/>
            <a:ext cx="1854046" cy="40061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con&#10;&#10;Description automatically generated" id="50" name="Google Shape;50;p1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087301" y="4680762"/>
            <a:ext cx="1530918" cy="290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 Caption">
  <p:cSld name="Content with Caption">
    <p:spTree>
      <p:nvGrpSpPr>
        <p:cNvPr id="5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p18"/>
          <p:cNvSpPr txBox="1"/>
          <p:nvPr>
            <p:ph idx="1" type="body"/>
          </p:nvPr>
        </p:nvSpPr>
        <p:spPr>
          <a:xfrm>
            <a:off x="3717421" y="335407"/>
            <a:ext cx="4799100" cy="43113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38100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2400"/>
              <a:buChar char="•"/>
              <a:defRPr sz="2400"/>
            </a:lvl1pPr>
            <a:lvl2pPr indent="-36195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2100"/>
              <a:buChar char="•"/>
              <a:defRPr sz="2100"/>
            </a:lvl2pPr>
            <a:lvl3pPr indent="-3429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•"/>
              <a:defRPr sz="1800"/>
            </a:lvl3pPr>
            <a:lvl4pPr indent="-32385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500"/>
              <a:buChar char="•"/>
              <a:defRPr sz="1500"/>
            </a:lvl4pPr>
            <a:lvl5pPr indent="-32385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500"/>
              <a:buChar char="•"/>
              <a:defRPr sz="1500"/>
            </a:lvl5pPr>
            <a:lvl6pPr indent="-32385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6pPr>
            <a:lvl7pPr indent="-32385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7pPr>
            <a:lvl8pPr indent="-32385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8pPr>
            <a:lvl9pPr indent="-32385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9pPr>
          </a:lstStyle>
          <a:p/>
        </p:txBody>
      </p:sp>
      <p:sp>
        <p:nvSpPr>
          <p:cNvPr id="53" name="Google Shape;53;p18"/>
          <p:cNvSpPr txBox="1"/>
          <p:nvPr>
            <p:ph idx="2" type="body"/>
          </p:nvPr>
        </p:nvSpPr>
        <p:spPr>
          <a:xfrm>
            <a:off x="560344" y="1442102"/>
            <a:ext cx="3018600" cy="32046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1200"/>
              <a:buNone/>
              <a:defRPr sz="1200"/>
            </a:lvl1pPr>
            <a:lvl2pPr indent="-2286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100"/>
              <a:buNone/>
              <a:defRPr sz="1100"/>
            </a:lvl2pPr>
            <a:lvl3pPr indent="-2286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900"/>
              <a:buNone/>
              <a:defRPr sz="900"/>
            </a:lvl3pPr>
            <a:lvl4pPr indent="-2286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800"/>
              <a:buNone/>
              <a:defRPr sz="800"/>
            </a:lvl4pPr>
            <a:lvl5pPr indent="-2286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800"/>
              <a:buNone/>
              <a:defRPr sz="800"/>
            </a:lvl5pPr>
            <a:lvl6pPr indent="-2286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6pPr>
            <a:lvl7pPr indent="-2286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7pPr>
            <a:lvl8pPr indent="-2286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8pPr>
            <a:lvl9pPr indent="-2286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9pPr>
          </a:lstStyle>
          <a:p/>
        </p:txBody>
      </p:sp>
      <p:sp>
        <p:nvSpPr>
          <p:cNvPr id="54" name="Google Shape;54;p18"/>
          <p:cNvSpPr txBox="1"/>
          <p:nvPr>
            <p:ph type="title"/>
          </p:nvPr>
        </p:nvSpPr>
        <p:spPr>
          <a:xfrm>
            <a:off x="560344" y="335406"/>
            <a:ext cx="3018600" cy="1029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B7FBF"/>
              </a:buClr>
              <a:buSzPts val="2400"/>
              <a:buFont typeface="PT Sans Narrow"/>
              <a:buNone/>
              <a:defRPr sz="24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9.xml"/><Relationship Id="rId10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0.xml"/><Relationship Id="rId1" Type="http://schemas.openxmlformats.org/officeDocument/2006/relationships/image" Target="../media/image6.png"/><Relationship Id="rId2" Type="http://schemas.openxmlformats.org/officeDocument/2006/relationships/image" Target="../media/image3.png"/><Relationship Id="rId3" Type="http://schemas.openxmlformats.org/officeDocument/2006/relationships/slideLayout" Target="../slideLayouts/slideLayout1.xml"/><Relationship Id="rId4" Type="http://schemas.openxmlformats.org/officeDocument/2006/relationships/slideLayout" Target="../slideLayouts/slideLayout2.xml"/><Relationship Id="rId9" Type="http://schemas.openxmlformats.org/officeDocument/2006/relationships/slideLayout" Target="../slideLayouts/slideLayout7.xml"/><Relationship Id="rId14" Type="http://schemas.openxmlformats.org/officeDocument/2006/relationships/theme" Target="../theme/theme2.xml"/><Relationship Id="rId5" Type="http://schemas.openxmlformats.org/officeDocument/2006/relationships/slideLayout" Target="../slideLayouts/slideLayout3.xml"/><Relationship Id="rId6" Type="http://schemas.openxmlformats.org/officeDocument/2006/relationships/slideLayout" Target="../slideLayouts/slideLayout4.xml"/><Relationship Id="rId7" Type="http://schemas.openxmlformats.org/officeDocument/2006/relationships/slideLayout" Target="../slideLayouts/slideLayout5.xml"/><Relationship Id="rId8" Type="http://schemas.openxmlformats.org/officeDocument/2006/relationships/slideLayout" Target="../slideLayouts/slideLayout6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9"/>
          <p:cNvSpPr txBox="1"/>
          <p:nvPr>
            <p:ph type="title"/>
          </p:nvPr>
        </p:nvSpPr>
        <p:spPr>
          <a:xfrm>
            <a:off x="560344" y="335407"/>
            <a:ext cx="8023200" cy="609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B7FBF"/>
              </a:buClr>
              <a:buSzPts val="3300"/>
              <a:buFont typeface="PT Sans Narrow"/>
              <a:buNone/>
              <a:defRPr b="1" i="0" sz="3300" u="none" cap="none" strike="noStrike">
                <a:solidFill>
                  <a:srgbClr val="5B7FBF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" name="Google Shape;7;p9"/>
          <p:cNvSpPr txBox="1"/>
          <p:nvPr>
            <p:ph idx="1" type="body"/>
          </p:nvPr>
        </p:nvSpPr>
        <p:spPr>
          <a:xfrm>
            <a:off x="560344" y="1044723"/>
            <a:ext cx="8023200" cy="35880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361950" lvl="0" marL="457200" marR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F0800E"/>
              </a:buClr>
              <a:buSzPts val="2100"/>
              <a:buFont typeface="Arial"/>
              <a:buChar char="•"/>
              <a:defRPr b="0" i="0" sz="2100" u="none" cap="none" strike="noStrike">
                <a:solidFill>
                  <a:srgbClr val="0C0C0C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42900" lvl="1" marL="9144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C0C0C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23850" lvl="2" marL="13716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rgbClr val="0C0C0C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17500" lvl="3" marL="18288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rgbClr val="0C0C0C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17500" lvl="4" marL="22860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F0800E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rgbClr val="0C0C0C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17500" lvl="5" marL="27432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17500" lvl="6" marL="32004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17500" lvl="7" marL="36576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17500" lvl="8" marL="41148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grpSp>
        <p:nvGrpSpPr>
          <p:cNvPr id="8" name="Google Shape;8;p9"/>
          <p:cNvGrpSpPr/>
          <p:nvPr/>
        </p:nvGrpSpPr>
        <p:grpSpPr>
          <a:xfrm>
            <a:off x="57287" y="392407"/>
            <a:ext cx="128615" cy="450530"/>
            <a:chOff x="5434149" y="2046369"/>
            <a:chExt cx="548700" cy="848136"/>
          </a:xfrm>
        </p:grpSpPr>
        <p:cxnSp>
          <p:nvCxnSpPr>
            <p:cNvPr id="9" name="Google Shape;9;p9"/>
            <p:cNvCxnSpPr/>
            <p:nvPr/>
          </p:nvCxnSpPr>
          <p:spPr>
            <a:xfrm flipH="1" rot="10800000">
              <a:off x="5434149" y="2046369"/>
              <a:ext cx="548700" cy="156900"/>
            </a:xfrm>
            <a:prstGeom prst="straightConnector1">
              <a:avLst/>
            </a:prstGeom>
            <a:noFill/>
            <a:ln cap="rnd" cmpd="sng" w="127000">
              <a:solidFill>
                <a:schemeClr val="accent2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10" name="Google Shape;10;p9"/>
            <p:cNvCxnSpPr/>
            <p:nvPr/>
          </p:nvCxnSpPr>
          <p:spPr>
            <a:xfrm>
              <a:off x="5434149" y="2456150"/>
              <a:ext cx="548700" cy="0"/>
            </a:xfrm>
            <a:prstGeom prst="straightConnector1">
              <a:avLst/>
            </a:prstGeom>
            <a:noFill/>
            <a:ln cap="rnd" cmpd="sng" w="127000">
              <a:solidFill>
                <a:schemeClr val="accent2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11" name="Google Shape;11;p9"/>
            <p:cNvCxnSpPr/>
            <p:nvPr/>
          </p:nvCxnSpPr>
          <p:spPr>
            <a:xfrm>
              <a:off x="5434149" y="2737605"/>
              <a:ext cx="548700" cy="156900"/>
            </a:xfrm>
            <a:prstGeom prst="straightConnector1">
              <a:avLst/>
            </a:prstGeom>
            <a:noFill/>
            <a:ln cap="rnd" cmpd="sng" w="127000">
              <a:solidFill>
                <a:schemeClr val="accent2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</p:grpSp>
      <p:pic>
        <p:nvPicPr>
          <p:cNvPr id="12" name="Google Shape;12;p9"/>
          <p:cNvPicPr preferRelativeResize="0"/>
          <p:nvPr/>
        </p:nvPicPr>
        <p:blipFill rotWithShape="1">
          <a:blip r:embed="rId1">
            <a:alphaModFix/>
          </a:blip>
          <a:srcRect b="0" l="0" r="0" t="0"/>
          <a:stretch/>
        </p:blipFill>
        <p:spPr>
          <a:xfrm>
            <a:off x="525780" y="4625556"/>
            <a:ext cx="1854046" cy="40061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con&#10;&#10;Description automatically generated" id="13" name="Google Shape;13;p9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087301" y="4680762"/>
            <a:ext cx="1530918" cy="290200"/>
          </a:xfrm>
          <a:prstGeom prst="rect">
            <a:avLst/>
          </a:prstGeom>
          <a:noFill/>
          <a:ln>
            <a:noFill/>
          </a:ln>
        </p:spPr>
      </p:pic>
      <p:sp>
        <p:nvSpPr>
          <p:cNvPr id="14" name="Google Shape;14;p9"/>
          <p:cNvSpPr/>
          <p:nvPr/>
        </p:nvSpPr>
        <p:spPr>
          <a:xfrm>
            <a:off x="0" y="180690"/>
            <a:ext cx="328500" cy="973200"/>
          </a:xfrm>
          <a:prstGeom prst="rect">
            <a:avLst/>
          </a:prstGeom>
          <a:solidFill>
            <a:schemeClr val="lt1"/>
          </a:solidFill>
          <a:ln cap="flat" cmpd="sng" w="12700">
            <a:solidFill>
              <a:schemeClr val="lt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3"/>
    <p:sldLayoutId id="2147483650" r:id="rId4"/>
    <p:sldLayoutId id="2147483651" r:id="rId5"/>
    <p:sldLayoutId id="2147483652" r:id="rId6"/>
    <p:sldLayoutId id="2147483653" r:id="rId7"/>
    <p:sldLayoutId id="2147483654" r:id="rId8"/>
    <p:sldLayoutId id="2147483655" r:id="rId9"/>
    <p:sldLayoutId id="2147483656" r:id="rId10"/>
    <p:sldLayoutId id="2147483657" r:id="rId11"/>
    <p:sldLayoutId id="2147483658" r:id="rId12"/>
    <p:sldLayoutId id="2147483659" r:id="rId13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20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22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hyperlink" Target="https://www.merriam-webster.com/dictionary/zero%20tolerance" TargetMode="Externa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hyperlink" Target="https://in.nau.edu/wp-content/uploads/sites/135/2018/08/From-Zero-Tolerance-to-Early-Intervention-ek.pdf" TargetMode="Externa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21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7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1"/>
          <p:cNvSpPr txBox="1"/>
          <p:nvPr>
            <p:ph type="ctrTitle"/>
          </p:nvPr>
        </p:nvSpPr>
        <p:spPr>
          <a:xfrm>
            <a:off x="525780" y="1548184"/>
            <a:ext cx="4466700" cy="161880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300"/>
              <a:buNone/>
            </a:pPr>
            <a:r>
              <a:rPr lang="en">
                <a:solidFill>
                  <a:schemeClr val="dk2"/>
                </a:solidFill>
              </a:rPr>
              <a:t>Se rencontrer au milieu</a:t>
            </a:r>
            <a:endParaRPr/>
          </a:p>
        </p:txBody>
      </p:sp>
      <p:sp>
        <p:nvSpPr>
          <p:cNvPr id="79" name="Google Shape;79;p1"/>
          <p:cNvSpPr txBox="1"/>
          <p:nvPr>
            <p:ph idx="1" type="subTitle"/>
          </p:nvPr>
        </p:nvSpPr>
        <p:spPr>
          <a:xfrm>
            <a:off x="525780" y="3321647"/>
            <a:ext cx="4466700" cy="11328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2400"/>
              <a:buNone/>
            </a:pPr>
            <a:r>
              <a:rPr lang="en"/>
              <a:t>Prévenir, réagir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2400"/>
              <a:buNone/>
            </a:pPr>
            <a:r>
              <a:rPr lang="en"/>
              <a:t>14-18 ans</a:t>
            </a:r>
            <a:endParaRPr/>
          </a:p>
        </p:txBody>
      </p:sp>
      <p:pic>
        <p:nvPicPr>
          <p:cNvPr id="80" name="Google Shape;80;p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428725" y="1110175"/>
            <a:ext cx="3068499" cy="30684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2"/>
          <p:cNvSpPr txBox="1"/>
          <p:nvPr>
            <p:ph type="title"/>
          </p:nvPr>
        </p:nvSpPr>
        <p:spPr>
          <a:xfrm>
            <a:off x="560344" y="335407"/>
            <a:ext cx="8023200" cy="609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300"/>
              <a:buNone/>
            </a:pPr>
            <a:r>
              <a:rPr lang="en"/>
              <a:t>Se rencontrer au milieu</a:t>
            </a:r>
            <a:endParaRPr/>
          </a:p>
        </p:txBody>
      </p:sp>
      <p:sp>
        <p:nvSpPr>
          <p:cNvPr id="86" name="Google Shape;86;p2"/>
          <p:cNvSpPr txBox="1"/>
          <p:nvPr>
            <p:ph idx="1" type="body"/>
          </p:nvPr>
        </p:nvSpPr>
        <p:spPr>
          <a:xfrm>
            <a:off x="560344" y="945007"/>
            <a:ext cx="8023200" cy="35880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 fontScale="92500" lnSpcReduction="20000"/>
          </a:bodyPr>
          <a:lstStyle/>
          <a:p>
            <a:pPr indent="0" lvl="0" marL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ct val="108108"/>
              <a:buNone/>
            </a:pPr>
            <a:r>
              <a:rPr lang="en"/>
              <a:t>Durée : </a:t>
            </a:r>
            <a:r>
              <a:rPr b="1" lang="en"/>
              <a:t>55 minutes</a:t>
            </a:r>
            <a:endParaRPr b="1"/>
          </a:p>
          <a:p>
            <a:pPr indent="0" lvl="0" marL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ct val="108108"/>
              <a:buNone/>
            </a:pPr>
            <a:r>
              <a:rPr lang="en"/>
              <a:t>Résultats de l'apprentissage :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ct val="108108"/>
              <a:buNone/>
            </a:pPr>
            <a:r>
              <a:rPr b="1" lang="en"/>
              <a:t>Les apprenants seront capables de :</a:t>
            </a:r>
            <a:endParaRPr b="1"/>
          </a:p>
          <a:p>
            <a:pPr indent="-361950" lvl="0" marL="4572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ct val="108108"/>
              <a:buChar char="•"/>
            </a:pPr>
            <a:r>
              <a:rPr b="1" lang="en"/>
              <a:t>Identifier les caractéristiques, les valeurs et les opinions qui unissent un groupe.</a:t>
            </a:r>
            <a:endParaRPr b="1"/>
          </a:p>
          <a:p>
            <a:pPr indent="-361950" lvl="0" marL="457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ct val="108108"/>
              <a:buChar char="•"/>
            </a:pPr>
            <a:r>
              <a:rPr b="1" lang="en"/>
              <a:t>Explorer le concept de tolérance zéro et ses avantages et inconvénients vis-à-vis de la cyberintimidation.</a:t>
            </a:r>
            <a:endParaRPr b="1"/>
          </a:p>
          <a:p>
            <a:pPr indent="-361950" lvl="0" marL="457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ct val="108108"/>
              <a:buChar char="•"/>
            </a:pPr>
            <a:r>
              <a:rPr b="1" lang="en"/>
              <a:t>Réfléchir  aux méthodes préférées de traitement de la cyberintimidation par les responsables.</a:t>
            </a:r>
            <a:endParaRPr b="1"/>
          </a:p>
          <a:p>
            <a:pPr indent="0" lvl="0" marL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ct val="108108"/>
              <a:buNone/>
            </a:pPr>
            <a:r>
              <a:rPr lang="en"/>
              <a:t>Vocabulaire clé : </a:t>
            </a:r>
            <a:r>
              <a:rPr b="1" lang="en"/>
              <a:t>cyberintimidation, unité, unir, tolérance zéro, avantages, inconvénients, compromis, sanction, éducation, intervention, enquête, résolution.</a:t>
            </a:r>
            <a:endParaRPr b="1"/>
          </a:p>
          <a:p>
            <a:pPr indent="0" lvl="0" marL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ct val="108108"/>
              <a:buNone/>
            </a:pPr>
            <a:r>
              <a:rPr lang="en"/>
              <a:t>Ressources : </a:t>
            </a:r>
            <a:r>
              <a:rPr b="1" lang="en"/>
              <a:t>Pelote de ficelle/laine, feuille de travail "Rencontre au milieu" (diapositive 7).</a:t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0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3"/>
          <p:cNvSpPr txBox="1"/>
          <p:nvPr>
            <p:ph type="title"/>
          </p:nvPr>
        </p:nvSpPr>
        <p:spPr>
          <a:xfrm>
            <a:off x="560344" y="335407"/>
            <a:ext cx="8023200" cy="609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300"/>
              <a:buNone/>
            </a:pPr>
            <a:r>
              <a:rPr lang="en"/>
              <a:t>Questions clés</a:t>
            </a:r>
            <a:endParaRPr/>
          </a:p>
        </p:txBody>
      </p:sp>
      <p:sp>
        <p:nvSpPr>
          <p:cNvPr id="92" name="Google Shape;92;p3"/>
          <p:cNvSpPr txBox="1"/>
          <p:nvPr>
            <p:ph idx="1" type="body"/>
          </p:nvPr>
        </p:nvSpPr>
        <p:spPr>
          <a:xfrm>
            <a:off x="560344" y="945007"/>
            <a:ext cx="8023200" cy="35880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 lnSpcReduction="10000"/>
          </a:bodyPr>
          <a:lstStyle/>
          <a:p>
            <a:pPr indent="-361950" lvl="0" marL="4572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2100"/>
              <a:buChar char="•"/>
            </a:pPr>
            <a:r>
              <a:rPr lang="en"/>
              <a:t>Qu'avez-vous en commun avec vos pairs...</a:t>
            </a:r>
            <a:endParaRPr/>
          </a:p>
          <a:p>
            <a:pPr indent="-342900" lvl="1" marL="9144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Char char="•"/>
            </a:pPr>
            <a:r>
              <a:rPr lang="en"/>
              <a:t>...à l'école ?</a:t>
            </a:r>
            <a:endParaRPr/>
          </a:p>
          <a:p>
            <a:pPr indent="-342900" lvl="1" marL="9144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Char char="•"/>
            </a:pPr>
            <a:r>
              <a:rPr lang="en"/>
              <a:t>...dans un groupe d'amis ?</a:t>
            </a:r>
            <a:endParaRPr/>
          </a:p>
          <a:p>
            <a:pPr indent="-342900" lvl="1" marL="9144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Char char="•"/>
            </a:pPr>
            <a:r>
              <a:rPr lang="en"/>
              <a:t>...dans un groupe en ligne ?</a:t>
            </a:r>
            <a:endParaRPr/>
          </a:p>
          <a:p>
            <a:pPr indent="-361950" lvl="0" marL="457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100"/>
              <a:buChar char="•"/>
            </a:pPr>
            <a:r>
              <a:rPr lang="en"/>
              <a:t>Quelles sont les valeurs/opinions qui, selon vous, sont les plus importantes pour rassembler un groupe ?</a:t>
            </a:r>
            <a:endParaRPr/>
          </a:p>
          <a:p>
            <a:pPr indent="-361950" lvl="0" marL="457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100"/>
              <a:buChar char="•"/>
            </a:pPr>
            <a:r>
              <a:rPr lang="en"/>
              <a:t>Qu'est-ce que la tolérance zéro ?</a:t>
            </a:r>
            <a:endParaRPr/>
          </a:p>
          <a:p>
            <a:pPr indent="-342900" lvl="1" marL="9144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Char char="•"/>
            </a:pPr>
            <a:r>
              <a:rPr lang="en"/>
              <a:t>Quels sont les avantages de cette approche contre la cyberintimidation ?</a:t>
            </a:r>
            <a:endParaRPr/>
          </a:p>
          <a:p>
            <a:pPr indent="-342900" lvl="1" marL="9144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Char char="•"/>
            </a:pPr>
            <a:r>
              <a:rPr lang="en"/>
              <a:t>Quels sont les inconvénients de cette approche contre la cyberintimidation ?</a:t>
            </a:r>
            <a:endParaRPr/>
          </a:p>
          <a:p>
            <a:pPr indent="-361950" lvl="0" marL="457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100"/>
              <a:buChar char="•"/>
            </a:pPr>
            <a:r>
              <a:rPr lang="en"/>
              <a:t>Quel serait un bon compromis ?</a:t>
            </a:r>
            <a:endParaRPr/>
          </a:p>
          <a:p>
            <a:pPr indent="-361950" lvl="0" marL="457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100"/>
              <a:buChar char="•"/>
            </a:pPr>
            <a:r>
              <a:rPr lang="en"/>
              <a:t>Comment pourriez-vous encourager une communauté en ligne à s'unir pour lutter contre la cyberintimidation ?</a:t>
            </a: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6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4"/>
          <p:cNvSpPr txBox="1"/>
          <p:nvPr>
            <p:ph type="title"/>
          </p:nvPr>
        </p:nvSpPr>
        <p:spPr>
          <a:xfrm>
            <a:off x="560344" y="335406"/>
            <a:ext cx="3018600" cy="1029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lang="en" sz="2900"/>
              <a:t>La toile de l'amitié</a:t>
            </a:r>
            <a:endParaRPr sz="2900"/>
          </a:p>
        </p:txBody>
      </p:sp>
      <p:sp>
        <p:nvSpPr>
          <p:cNvPr id="98" name="Google Shape;98;p4"/>
          <p:cNvSpPr txBox="1"/>
          <p:nvPr>
            <p:ph idx="1" type="body"/>
          </p:nvPr>
        </p:nvSpPr>
        <p:spPr>
          <a:xfrm>
            <a:off x="560344" y="1422874"/>
            <a:ext cx="3018600" cy="32238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1200"/>
              <a:buNone/>
            </a:pPr>
            <a:r>
              <a:rPr b="1" lang="en" sz="2200"/>
              <a:t>Donnez un exemple d'un élément positif ou négatif de vos expériences en ligne.</a:t>
            </a:r>
            <a:endParaRPr b="1" sz="2200"/>
          </a:p>
          <a:p>
            <a:pPr indent="0" lvl="0" marL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1200"/>
              <a:buNone/>
            </a:pPr>
            <a:r>
              <a:t/>
            </a:r>
            <a:endParaRPr b="1" sz="2200"/>
          </a:p>
          <a:p>
            <a:pPr indent="0" lvl="0" marL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1200"/>
              <a:buNone/>
            </a:pPr>
            <a:r>
              <a:rPr b="1" lang="en" sz="2200"/>
              <a:t>Puis passez la balle à quelqu'un d'autre qui est d'accord avec vous.</a:t>
            </a:r>
            <a:endParaRPr b="1" sz="2200"/>
          </a:p>
        </p:txBody>
      </p:sp>
      <p:pic>
        <p:nvPicPr>
          <p:cNvPr id="99" name="Google Shape;99;p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653099" y="800225"/>
            <a:ext cx="3543051" cy="35430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3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5"/>
          <p:cNvSpPr txBox="1"/>
          <p:nvPr>
            <p:ph type="title"/>
          </p:nvPr>
        </p:nvSpPr>
        <p:spPr>
          <a:xfrm>
            <a:off x="560344" y="335407"/>
            <a:ext cx="8023200" cy="609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300"/>
              <a:buNone/>
            </a:pPr>
            <a:r>
              <a:rPr lang="en" sz="2900"/>
              <a:t>Tolérance zéro</a:t>
            </a:r>
            <a:endParaRPr sz="2900"/>
          </a:p>
        </p:txBody>
      </p:sp>
      <p:sp>
        <p:nvSpPr>
          <p:cNvPr id="105" name="Google Shape;105;p5"/>
          <p:cNvSpPr txBox="1"/>
          <p:nvPr>
            <p:ph idx="1" type="body"/>
          </p:nvPr>
        </p:nvSpPr>
        <p:spPr>
          <a:xfrm>
            <a:off x="560344" y="1422874"/>
            <a:ext cx="3018600" cy="32238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2100"/>
              <a:buNone/>
            </a:pPr>
            <a:r>
              <a:rPr b="1" lang="en" sz="2200"/>
              <a:t>La tolérance zéro est...</a:t>
            </a:r>
            <a:endParaRPr b="1" sz="2200"/>
          </a:p>
        </p:txBody>
      </p:sp>
      <p:sp>
        <p:nvSpPr>
          <p:cNvPr id="106" name="Google Shape;106;p5"/>
          <p:cNvSpPr txBox="1"/>
          <p:nvPr/>
        </p:nvSpPr>
        <p:spPr>
          <a:xfrm>
            <a:off x="4183474" y="927906"/>
            <a:ext cx="3782400" cy="2539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550"/>
              <a:buFont typeface="Arial"/>
              <a:buNone/>
            </a:pPr>
            <a:r>
              <a:rPr b="1" i="0" lang="en" sz="2550" u="none" cap="none" strike="noStrike">
                <a:solidFill>
                  <a:srgbClr val="F0800E"/>
                </a:solidFill>
                <a:latin typeface="Open Sans"/>
                <a:ea typeface="Open Sans"/>
                <a:cs typeface="Open Sans"/>
                <a:sym typeface="Open Sans"/>
              </a:rPr>
              <a:t>"...une politique consistant à infliger la punition la plus sévère possible à toute personne qui commet un crime ou enfreint une règle."</a:t>
            </a:r>
            <a:endParaRPr b="1" i="0" sz="2600" u="none" cap="none" strike="noStrike">
              <a:solidFill>
                <a:srgbClr val="F0800E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7" name="Google Shape;107;p5"/>
          <p:cNvSpPr txBox="1"/>
          <p:nvPr>
            <p:ph idx="1" type="body"/>
          </p:nvPr>
        </p:nvSpPr>
        <p:spPr>
          <a:xfrm>
            <a:off x="5463054" y="3778194"/>
            <a:ext cx="2400786" cy="4374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 fontScale="92500" lnSpcReduction="10000"/>
          </a:bodyPr>
          <a:lstStyle/>
          <a:p>
            <a:pPr indent="0" lvl="0" marL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ct val="103194"/>
              <a:buNone/>
            </a:pPr>
            <a:r>
              <a:rPr b="1" lang="en" sz="2200" u="sng">
                <a:solidFill>
                  <a:srgbClr val="3B527B"/>
                </a:solidFill>
                <a:hlinkClick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Merriam-Webster</a:t>
            </a:r>
            <a:endParaRPr b="1" sz="2200">
              <a:solidFill>
                <a:srgbClr val="3B527B"/>
              </a:solidFill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6"/>
          <p:cNvSpPr txBox="1"/>
          <p:nvPr>
            <p:ph type="title"/>
          </p:nvPr>
        </p:nvSpPr>
        <p:spPr>
          <a:xfrm>
            <a:off x="560344" y="335407"/>
            <a:ext cx="8023200" cy="609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300"/>
              <a:buNone/>
            </a:pPr>
            <a:r>
              <a:rPr lang="en" sz="2900"/>
              <a:t>Avantages et inconvénients de la tolérance zéro</a:t>
            </a:r>
            <a:endParaRPr sz="2900"/>
          </a:p>
        </p:txBody>
      </p:sp>
      <p:sp>
        <p:nvSpPr>
          <p:cNvPr id="113" name="Google Shape;113;p6"/>
          <p:cNvSpPr txBox="1"/>
          <p:nvPr>
            <p:ph idx="1" type="body"/>
          </p:nvPr>
        </p:nvSpPr>
        <p:spPr>
          <a:xfrm>
            <a:off x="560344" y="1271800"/>
            <a:ext cx="4177800" cy="32238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 fontScale="85000" lnSpcReduction="20000"/>
          </a:bodyPr>
          <a:lstStyle/>
          <a:p>
            <a:pPr indent="0" lvl="0" marL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ct val="123167"/>
              <a:buNone/>
            </a:pPr>
            <a:r>
              <a:rPr b="1" lang="en" sz="2200">
                <a:solidFill>
                  <a:srgbClr val="F0800E"/>
                </a:solidFill>
              </a:rPr>
              <a:t>Pour</a:t>
            </a:r>
            <a:endParaRPr b="1" sz="2200">
              <a:solidFill>
                <a:srgbClr val="F0800E"/>
              </a:solidFill>
            </a:endParaRPr>
          </a:p>
          <a:p>
            <a:pPr indent="-368299" lvl="0" marL="4572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F0800E"/>
              </a:buClr>
              <a:buSzPct val="100000"/>
              <a:buChar char="•"/>
            </a:pPr>
            <a:r>
              <a:rPr lang="en" sz="2200">
                <a:solidFill>
                  <a:srgbClr val="F0800E"/>
                </a:solidFill>
              </a:rPr>
              <a:t>Les mêmes règles s'appliquent à tous.</a:t>
            </a:r>
            <a:endParaRPr sz="2200">
              <a:solidFill>
                <a:srgbClr val="F0800E"/>
              </a:solidFill>
            </a:endParaRPr>
          </a:p>
          <a:p>
            <a:pPr indent="-368299" lvl="0" marL="457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0800E"/>
              </a:buClr>
              <a:buSzPct val="100000"/>
              <a:buChar char="•"/>
            </a:pPr>
            <a:r>
              <a:rPr lang="en" sz="2200">
                <a:solidFill>
                  <a:srgbClr val="F0800E"/>
                </a:solidFill>
              </a:rPr>
              <a:t>Tout le monde a la possibilité de </a:t>
            </a:r>
            <a:r>
              <a:rPr lang="en" sz="2200">
                <a:solidFill>
                  <a:srgbClr val="F0800E"/>
                </a:solidFill>
              </a:rPr>
              <a:t>connaître</a:t>
            </a:r>
            <a:r>
              <a:rPr lang="en" sz="2200">
                <a:solidFill>
                  <a:srgbClr val="F0800E"/>
                </a:solidFill>
              </a:rPr>
              <a:t> les règles.</a:t>
            </a:r>
            <a:endParaRPr sz="2200">
              <a:solidFill>
                <a:srgbClr val="F0800E"/>
              </a:solidFill>
            </a:endParaRPr>
          </a:p>
          <a:p>
            <a:pPr indent="-368299" lvl="0" marL="457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0800E"/>
              </a:buClr>
              <a:buSzPct val="100000"/>
              <a:buChar char="•"/>
            </a:pPr>
            <a:r>
              <a:rPr lang="en" sz="2200">
                <a:solidFill>
                  <a:srgbClr val="F0800E"/>
                </a:solidFill>
              </a:rPr>
              <a:t>Les sanctions en cas de non-respect des règles sont clairement comprises et appliquées.</a:t>
            </a:r>
            <a:endParaRPr sz="2200">
              <a:solidFill>
                <a:srgbClr val="F0800E"/>
              </a:solidFill>
            </a:endParaRPr>
          </a:p>
          <a:p>
            <a:pPr indent="-368299" lvl="0" marL="457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0800E"/>
              </a:buClr>
              <a:buSzPct val="100000"/>
              <a:buChar char="•"/>
            </a:pPr>
            <a:r>
              <a:rPr lang="en" sz="2200">
                <a:solidFill>
                  <a:srgbClr val="F0800E"/>
                </a:solidFill>
              </a:rPr>
              <a:t>Les problèmes peuvent être réglés rapidement car les règles s'appliquent à tout comportement d'intimidation.</a:t>
            </a:r>
            <a:endParaRPr sz="2200">
              <a:solidFill>
                <a:srgbClr val="F0800E"/>
              </a:solidFill>
            </a:endParaRPr>
          </a:p>
          <a:p>
            <a:pPr indent="-368299" lvl="0" marL="457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0800E"/>
              </a:buClr>
              <a:buSzPct val="100000"/>
              <a:buChar char="•"/>
            </a:pPr>
            <a:r>
              <a:rPr lang="en" sz="2200">
                <a:solidFill>
                  <a:srgbClr val="F0800E"/>
                </a:solidFill>
              </a:rPr>
              <a:t>Le message est clair : les intimidations ne sont jamais permises ou acceptables.</a:t>
            </a:r>
            <a:endParaRPr sz="2200">
              <a:solidFill>
                <a:srgbClr val="F0800E"/>
              </a:solidFill>
            </a:endParaRPr>
          </a:p>
        </p:txBody>
      </p:sp>
      <p:sp>
        <p:nvSpPr>
          <p:cNvPr id="114" name="Google Shape;114;p6"/>
          <p:cNvSpPr txBox="1"/>
          <p:nvPr>
            <p:ph idx="1" type="body"/>
          </p:nvPr>
        </p:nvSpPr>
        <p:spPr>
          <a:xfrm>
            <a:off x="4738144" y="1271800"/>
            <a:ext cx="4177800" cy="32238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 fontScale="70000" lnSpcReduction="20000"/>
          </a:bodyPr>
          <a:lstStyle/>
          <a:p>
            <a:pPr indent="0" lvl="0" marL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ct val="136363"/>
              <a:buNone/>
            </a:pPr>
            <a:r>
              <a:rPr b="1" lang="en" sz="2200">
                <a:solidFill>
                  <a:srgbClr val="3B527B"/>
                </a:solidFill>
              </a:rPr>
              <a:t>Cons</a:t>
            </a:r>
            <a:endParaRPr b="1" sz="2200">
              <a:solidFill>
                <a:srgbClr val="3B527B"/>
              </a:solidFill>
            </a:endParaRPr>
          </a:p>
          <a:p>
            <a:pPr indent="-336867" lvl="0" marL="4572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3B527B"/>
              </a:buClr>
              <a:buSzPct val="100000"/>
              <a:buChar char="•"/>
            </a:pPr>
            <a:r>
              <a:rPr lang="en" sz="2200">
                <a:solidFill>
                  <a:srgbClr val="3B527B"/>
                </a:solidFill>
              </a:rPr>
              <a:t>Les actions mineures sont punies exactement de la même manière que les actions graves.</a:t>
            </a:r>
            <a:endParaRPr sz="2200">
              <a:solidFill>
                <a:srgbClr val="3B527B"/>
              </a:solidFill>
            </a:endParaRPr>
          </a:p>
          <a:p>
            <a:pPr indent="-336867" lvl="0" marL="457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B527B"/>
              </a:buClr>
              <a:buSzPct val="100000"/>
              <a:buChar char="•"/>
            </a:pPr>
            <a:r>
              <a:rPr lang="en" sz="2200">
                <a:solidFill>
                  <a:srgbClr val="3B527B"/>
                </a:solidFill>
              </a:rPr>
              <a:t>Les raisons pour lesquelles une personne pourrait intimider quelqu'un d'autre ne sont pas prises en compte (par exemple, l'intimidateur est lui-même intimidé).</a:t>
            </a:r>
            <a:endParaRPr sz="2200">
              <a:solidFill>
                <a:srgbClr val="3B527B"/>
              </a:solidFill>
            </a:endParaRPr>
          </a:p>
          <a:p>
            <a:pPr indent="-336867" lvl="0" marL="457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B527B"/>
              </a:buClr>
              <a:buSzPct val="100000"/>
              <a:buChar char="•"/>
            </a:pPr>
            <a:r>
              <a:rPr lang="en" sz="2200">
                <a:solidFill>
                  <a:srgbClr val="3B527B"/>
                </a:solidFill>
              </a:rPr>
              <a:t>Les erreurs ou les malentendus sont traités de la même manière que les brimades intentionnelles.</a:t>
            </a:r>
            <a:endParaRPr sz="2200">
              <a:solidFill>
                <a:srgbClr val="3B527B"/>
              </a:solidFill>
            </a:endParaRPr>
          </a:p>
          <a:p>
            <a:pPr indent="-336867" lvl="0" marL="457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B527B"/>
              </a:buClr>
              <a:buSzPct val="100000"/>
              <a:buChar char="•"/>
            </a:pPr>
            <a:r>
              <a:rPr lang="en" sz="2200">
                <a:solidFill>
                  <a:srgbClr val="3B527B"/>
                </a:solidFill>
              </a:rPr>
              <a:t>D'autres facteurs sont ignorés, comme le contexte, l'histoire personnelle et les besoins d'apprentissage.</a:t>
            </a:r>
            <a:endParaRPr sz="2200">
              <a:solidFill>
                <a:srgbClr val="3B527B"/>
              </a:solidFill>
            </a:endParaRPr>
          </a:p>
          <a:p>
            <a:pPr indent="-336867" lvl="0" marL="457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B527B"/>
              </a:buClr>
              <a:buSzPct val="100000"/>
              <a:buChar char="•"/>
            </a:pPr>
            <a:r>
              <a:rPr lang="en" sz="2200" u="sng">
                <a:solidFill>
                  <a:srgbClr val="3B527B"/>
                </a:solidFill>
                <a:hlinkClick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La recherche </a:t>
            </a:r>
            <a:r>
              <a:rPr lang="en" sz="2200">
                <a:solidFill>
                  <a:srgbClr val="3B527B"/>
                </a:solidFill>
              </a:rPr>
              <a:t>suggère que les approches de tolérance zéro ne contribuent pas à réduire les intimidations!</a:t>
            </a:r>
            <a:endParaRPr sz="2200">
              <a:solidFill>
                <a:srgbClr val="3B527B"/>
              </a:solidFill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8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7"/>
          <p:cNvSpPr txBox="1"/>
          <p:nvPr>
            <p:ph type="title"/>
          </p:nvPr>
        </p:nvSpPr>
        <p:spPr>
          <a:xfrm>
            <a:off x="560344" y="335407"/>
            <a:ext cx="8023200" cy="609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300"/>
              <a:buNone/>
            </a:pPr>
            <a:r>
              <a:rPr lang="en" sz="2900"/>
              <a:t>Une rencontre au milieu</a:t>
            </a:r>
            <a:endParaRPr sz="2900"/>
          </a:p>
        </p:txBody>
      </p:sp>
      <p:cxnSp>
        <p:nvCxnSpPr>
          <p:cNvPr id="120" name="Google Shape;120;p7"/>
          <p:cNvCxnSpPr/>
          <p:nvPr/>
        </p:nvCxnSpPr>
        <p:spPr>
          <a:xfrm>
            <a:off x="4571994" y="945007"/>
            <a:ext cx="0" cy="3700500"/>
          </a:xfrm>
          <a:prstGeom prst="straightConnector1">
            <a:avLst/>
          </a:prstGeom>
          <a:noFill/>
          <a:ln cap="flat" cmpd="sng" w="76200">
            <a:solidFill>
              <a:srgbClr val="F0800E"/>
            </a:solidFill>
            <a:prstDash val="solid"/>
            <a:round/>
            <a:headEnd len="med" w="med" type="diamond"/>
            <a:tailEnd len="med" w="med" type="diamond"/>
          </a:ln>
        </p:spPr>
      </p:cxnSp>
      <p:sp>
        <p:nvSpPr>
          <p:cNvPr id="121" name="Google Shape;121;p7"/>
          <p:cNvSpPr/>
          <p:nvPr/>
        </p:nvSpPr>
        <p:spPr>
          <a:xfrm>
            <a:off x="724025" y="1100525"/>
            <a:ext cx="3707100" cy="1019400"/>
          </a:xfrm>
          <a:prstGeom prst="rightArrowCallout">
            <a:avLst>
              <a:gd fmla="val 25000" name="adj1"/>
              <a:gd fmla="val 25000" name="adj2"/>
              <a:gd fmla="val 25000" name="adj3"/>
              <a:gd fmla="val 84373" name="adj4"/>
            </a:avLst>
          </a:prstGeom>
          <a:noFill/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0" lang="en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Éducation</a:t>
            </a:r>
            <a:endParaRPr b="1" i="0" sz="14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2" name="Google Shape;122;p7"/>
          <p:cNvSpPr/>
          <p:nvPr/>
        </p:nvSpPr>
        <p:spPr>
          <a:xfrm>
            <a:off x="724025" y="2275450"/>
            <a:ext cx="3707100" cy="1019400"/>
          </a:xfrm>
          <a:prstGeom prst="rightArrowCallout">
            <a:avLst>
              <a:gd fmla="val 25000" name="adj1"/>
              <a:gd fmla="val 25000" name="adj2"/>
              <a:gd fmla="val 25000" name="adj3"/>
              <a:gd fmla="val 84373" name="adj4"/>
            </a:avLst>
          </a:prstGeom>
          <a:noFill/>
          <a:ln cap="flat" cmpd="sng" w="19050">
            <a:solidFill>
              <a:srgbClr val="5B7FB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0" lang="en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Intervention</a:t>
            </a:r>
            <a:endParaRPr b="1" i="0" sz="14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3" name="Google Shape;123;p7"/>
          <p:cNvSpPr/>
          <p:nvPr/>
        </p:nvSpPr>
        <p:spPr>
          <a:xfrm>
            <a:off x="724025" y="3450375"/>
            <a:ext cx="3707100" cy="1019400"/>
          </a:xfrm>
          <a:prstGeom prst="rightArrowCallout">
            <a:avLst>
              <a:gd fmla="val 25000" name="adj1"/>
              <a:gd fmla="val 25000" name="adj2"/>
              <a:gd fmla="val 25000" name="adj3"/>
              <a:gd fmla="val 84373" name="adj4"/>
            </a:avLst>
          </a:prstGeom>
          <a:noFill/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0" lang="en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Résolution</a:t>
            </a:r>
            <a:endParaRPr b="1" i="0" sz="14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4" name="Google Shape;124;p7"/>
          <p:cNvSpPr/>
          <p:nvPr/>
        </p:nvSpPr>
        <p:spPr>
          <a:xfrm>
            <a:off x="4712875" y="1562250"/>
            <a:ext cx="3707100" cy="1009500"/>
          </a:xfrm>
          <a:prstGeom prst="leftArrowCallout">
            <a:avLst>
              <a:gd fmla="val 25000" name="adj1"/>
              <a:gd fmla="val 25000" name="adj2"/>
              <a:gd fmla="val 25000" name="adj3"/>
              <a:gd fmla="val 82813" name="adj4"/>
            </a:avLst>
          </a:prstGeom>
          <a:noFill/>
          <a:ln cap="flat" cmpd="sng" w="19050">
            <a:solidFill>
              <a:srgbClr val="5B7FB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0" lang="en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Enquête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5" name="Google Shape;125;p7"/>
          <p:cNvSpPr/>
          <p:nvPr/>
        </p:nvSpPr>
        <p:spPr>
          <a:xfrm>
            <a:off x="4712875" y="2855700"/>
            <a:ext cx="3707100" cy="1009500"/>
          </a:xfrm>
          <a:prstGeom prst="leftArrowCallout">
            <a:avLst>
              <a:gd fmla="val 25000" name="adj1"/>
              <a:gd fmla="val 25000" name="adj2"/>
              <a:gd fmla="val 25000" name="adj3"/>
              <a:gd fmla="val 82813" name="adj4"/>
            </a:avLst>
          </a:prstGeom>
          <a:noFill/>
          <a:ln cap="flat" cmpd="sng" w="19050">
            <a:solidFill>
              <a:srgbClr val="5B7FB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0" lang="en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Sanctions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9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8"/>
          <p:cNvSpPr txBox="1"/>
          <p:nvPr>
            <p:ph type="title"/>
          </p:nvPr>
        </p:nvSpPr>
        <p:spPr>
          <a:xfrm>
            <a:off x="560344" y="335406"/>
            <a:ext cx="3018600" cy="1029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lang="en"/>
              <a:t>Trouver un équilibre</a:t>
            </a:r>
            <a:endParaRPr/>
          </a:p>
        </p:txBody>
      </p:sp>
      <p:sp>
        <p:nvSpPr>
          <p:cNvPr id="131" name="Google Shape;131;p8"/>
          <p:cNvSpPr txBox="1"/>
          <p:nvPr>
            <p:ph idx="1" type="body"/>
          </p:nvPr>
        </p:nvSpPr>
        <p:spPr>
          <a:xfrm>
            <a:off x="560344" y="1422874"/>
            <a:ext cx="3018600" cy="32238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1200"/>
              <a:buNone/>
            </a:pPr>
            <a:r>
              <a:rPr b="1" lang="en" sz="2000"/>
              <a:t>Rédigez un courriel ou une courte lettre (2 ou 3 paragraphes) qui pourrait être utilisé pour convaincre un établissement ou un prestataire (en ligne ou hors ligne) d'adopter une approche plus équilibrée.</a:t>
            </a:r>
            <a:endParaRPr b="1" sz="2000"/>
          </a:p>
        </p:txBody>
      </p:sp>
      <p:pic>
        <p:nvPicPr>
          <p:cNvPr id="132" name="Google Shape;132;p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744998" y="677700"/>
            <a:ext cx="3519876" cy="35198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Custom Design">
  <a:themeElements>
    <a:clrScheme name="KID_ACTIONS">
      <a:dk1>
        <a:srgbClr val="181818"/>
      </a:dk1>
      <a:lt1>
        <a:srgbClr val="FFFFFF"/>
      </a:lt1>
      <a:dk2>
        <a:srgbClr val="3B527B"/>
      </a:dk2>
      <a:lt2>
        <a:srgbClr val="CBD6EB"/>
      </a:lt2>
      <a:accent1>
        <a:srgbClr val="5B7FBF"/>
      </a:accent1>
      <a:accent2>
        <a:srgbClr val="ADBFDF"/>
      </a:accent2>
      <a:accent3>
        <a:srgbClr val="B66513"/>
      </a:accent3>
      <a:accent4>
        <a:srgbClr val="F0800E"/>
      </a:accent4>
      <a:accent5>
        <a:srgbClr val="F8C087"/>
      </a:accent5>
      <a:accent6>
        <a:srgbClr val="FFEB61"/>
      </a:accent6>
      <a:hlink>
        <a:srgbClr val="F0800E"/>
      </a:hlink>
      <a:folHlink>
        <a:srgbClr val="ADBFDF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/>
</file>