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y="5143500" cx="9144000"/>
  <p:notesSz cx="6858000" cy="9144000"/>
  <p:embeddedFontLst>
    <p:embeddedFont>
      <p:font typeface="PT Sans Narrow"/>
      <p:regular r:id="rId18"/>
      <p:bold r:id="rId1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20" roundtripDataSignature="AMtx7mj71MoN/ltExrtW7oQ85AeXXEacS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customschemas.google.com/relationships/presentationmetadata" Target="meta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font" Target="fonts/PTSansNarrow-bold.fntdata"/><Relationship Id="rId6" Type="http://schemas.openxmlformats.org/officeDocument/2006/relationships/slide" Target="slides/slide1.xml"/><Relationship Id="rId18" Type="http://schemas.openxmlformats.org/officeDocument/2006/relationships/font" Target="fonts/PTSansNarrow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6" name="Google Shape;76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5" name="Google Shape;135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1" name="Google Shape;141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7" name="Google Shape;147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3" name="Google Shape;83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9" name="Google Shape;89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5" name="Google Shape;95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5" name="Google Shape;105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1" name="Google Shape;111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7" name="Google Shape;117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3" name="Google Shape;123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9" name="Google Shape;129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7.png"/><Relationship Id="rId3" Type="http://schemas.openxmlformats.org/officeDocument/2006/relationships/image" Target="../media/image4.png"/><Relationship Id="rId4" Type="http://schemas.openxmlformats.org/officeDocument/2006/relationships/image" Target="../media/image3.png"/><Relationship Id="rId5" Type="http://schemas.openxmlformats.org/officeDocument/2006/relationships/image" Target="../media/image7.png"/><Relationship Id="rId6" Type="http://schemas.openxmlformats.org/officeDocument/2006/relationships/image" Target="../media/image19.png"/><Relationship Id="rId7" Type="http://schemas.openxmlformats.org/officeDocument/2006/relationships/image" Target="../media/image5.png"/><Relationship Id="rId8" Type="http://schemas.openxmlformats.org/officeDocument/2006/relationships/image" Target="../media/image8.png"/></Relationships>
</file>

<file path=ppt/slideLayouts/_rels/slideLayout10.xml.rels><?xml version="1.0" encoding="UTF-8" standalone="yes"?><Relationships xmlns="http://schemas.openxmlformats.org/package/2006/relationships"><Relationship Id="rId11" Type="http://schemas.openxmlformats.org/officeDocument/2006/relationships/hyperlink" Target="https://www.twitter.com/kidactions" TargetMode="External"/><Relationship Id="rId10" Type="http://schemas.openxmlformats.org/officeDocument/2006/relationships/image" Target="../media/image14.png"/><Relationship Id="rId13" Type="http://schemas.openxmlformats.org/officeDocument/2006/relationships/image" Target="../media/image18.png"/><Relationship Id="rId1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2" Type="http://schemas.openxmlformats.org/officeDocument/2006/relationships/hyperlink" Target="http://www.kidactions.eu/" TargetMode="External"/><Relationship Id="rId3" Type="http://schemas.openxmlformats.org/officeDocument/2006/relationships/hyperlink" Target="https://www.twitter.com/hashtag/kidactions" TargetMode="External"/><Relationship Id="rId4" Type="http://schemas.openxmlformats.org/officeDocument/2006/relationships/image" Target="../media/image12.png"/><Relationship Id="rId9" Type="http://schemas.openxmlformats.org/officeDocument/2006/relationships/image" Target="../media/image11.png"/><Relationship Id="rId15" Type="http://schemas.openxmlformats.org/officeDocument/2006/relationships/hyperlink" Target="https://www.instagram.com/kidactions" TargetMode="External"/><Relationship Id="rId14" Type="http://schemas.openxmlformats.org/officeDocument/2006/relationships/hyperlink" Target="https://www.instagram.com/kidactions" TargetMode="External"/><Relationship Id="rId5" Type="http://schemas.openxmlformats.org/officeDocument/2006/relationships/image" Target="../media/image13.png"/><Relationship Id="rId6" Type="http://schemas.openxmlformats.org/officeDocument/2006/relationships/image" Target="../media/image15.png"/><Relationship Id="rId7" Type="http://schemas.openxmlformats.org/officeDocument/2006/relationships/image" Target="../media/image16.png"/><Relationship Id="rId8" Type="http://schemas.openxmlformats.org/officeDocument/2006/relationships/image" Target="../media/image6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8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showMasterSp="0">
  <p:cSld name="Title Slid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4"/>
          <p:cNvSpPr txBox="1"/>
          <p:nvPr>
            <p:ph type="ctrTitle"/>
          </p:nvPr>
        </p:nvSpPr>
        <p:spPr>
          <a:xfrm>
            <a:off x="525780" y="1548184"/>
            <a:ext cx="4466700" cy="16188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B527B"/>
              </a:buClr>
              <a:buSzPts val="3300"/>
              <a:buFont typeface="Calibri"/>
              <a:buNone/>
              <a:defRPr b="1" sz="3300">
                <a:solidFill>
                  <a:srgbClr val="3B527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7" name="Google Shape;17;p14"/>
          <p:cNvSpPr txBox="1"/>
          <p:nvPr>
            <p:ph idx="1" type="subTitle"/>
          </p:nvPr>
        </p:nvSpPr>
        <p:spPr>
          <a:xfrm>
            <a:off x="525780" y="3321647"/>
            <a:ext cx="4466700" cy="1132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400"/>
              <a:buNone/>
              <a:defRPr sz="2400">
                <a:solidFill>
                  <a:srgbClr val="5B7FBF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18" name="Google Shape;18;p14"/>
          <p:cNvSpPr/>
          <p:nvPr>
            <p:ph idx="2" type="pic"/>
          </p:nvPr>
        </p:nvSpPr>
        <p:spPr>
          <a:xfrm>
            <a:off x="5172075" y="535781"/>
            <a:ext cx="3446100" cy="3918300"/>
          </a:xfrm>
          <a:prstGeom prst="rect">
            <a:avLst/>
          </a:prstGeom>
          <a:noFill/>
          <a:ln>
            <a:noFill/>
          </a:ln>
        </p:spPr>
      </p:sp>
      <p:pic>
        <p:nvPicPr>
          <p:cNvPr descr="Logo&#10;&#10;Description automatically generated" id="19" name="Google Shape;19;p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511774" y="4586570"/>
            <a:ext cx="865626" cy="32055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ogo, company name&#10;&#10;Description automatically generated" id="20" name="Google Shape;20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73678" y="4448687"/>
            <a:ext cx="596319" cy="59631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text, accessory, enamel&#10;&#10;Description automatically generated" id="21" name="Google Shape;21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573100" y="4429060"/>
            <a:ext cx="635571" cy="63557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raphical user interface, text&#10;&#10;Description automatically generated with medium confidence" id="22" name="Google Shape;22;p1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678713" y="4596545"/>
            <a:ext cx="841686" cy="300602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23;p1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821714" y="4576376"/>
            <a:ext cx="844478" cy="340938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14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20650" y="4502630"/>
            <a:ext cx="2261564" cy="48843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con&#10;&#10;Description automatically generated" id="25" name="Google Shape;25;p14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44625" y="526695"/>
            <a:ext cx="4475177" cy="8483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d slide" showMasterSp="0">
  <p:cSld name="End slide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23"/>
          <p:cNvSpPr txBox="1"/>
          <p:nvPr/>
        </p:nvSpPr>
        <p:spPr>
          <a:xfrm>
            <a:off x="2819045" y="3018101"/>
            <a:ext cx="35058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" sz="1800" u="sng" cap="none" strike="noStrik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2"/>
              </a:rPr>
              <a:t>www.kidactions.eu</a:t>
            </a:r>
            <a:r>
              <a:rPr b="1" i="0" lang="en" sz="1800" u="none" cap="none" strike="noStrike">
                <a:solidFill>
                  <a:srgbClr val="3B527B"/>
                </a:solidFill>
                <a:latin typeface="Calibri"/>
                <a:ea typeface="Calibri"/>
                <a:cs typeface="Calibri"/>
                <a:sym typeface="Calibri"/>
              </a:rPr>
              <a:t> | </a:t>
            </a:r>
            <a:r>
              <a:rPr b="1" i="0" lang="en" sz="1800" u="sng" cap="none" strike="noStrik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#KidActions</a:t>
            </a:r>
            <a:endParaRPr b="1" i="0" sz="1800" u="none" cap="none" strike="noStrike">
              <a:solidFill>
                <a:srgbClr val="3B527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Logo&#10;&#10;Description automatically generated" id="57" name="Google Shape;57;p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511774" y="4586570"/>
            <a:ext cx="865626" cy="32055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ogo, company name&#10;&#10;Description automatically generated" id="58" name="Google Shape;58;p2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673678" y="4448687"/>
            <a:ext cx="596319" cy="59631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text, accessory, enamel&#10;&#10;Description automatically generated" id="59" name="Google Shape;59;p2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573100" y="4429060"/>
            <a:ext cx="635571" cy="63557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raphical user interface, text&#10;&#10;Description automatically generated with medium confidence" id="60" name="Google Shape;60;p23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678713" y="4596545"/>
            <a:ext cx="841686" cy="300602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23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7821714" y="4576376"/>
            <a:ext cx="844478" cy="340938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23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420650" y="4502630"/>
            <a:ext cx="2261564" cy="488431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23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2754081" y="710096"/>
            <a:ext cx="3623318" cy="22745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4" name="Google Shape;64;p23"/>
          <p:cNvGrpSpPr/>
          <p:nvPr/>
        </p:nvGrpSpPr>
        <p:grpSpPr>
          <a:xfrm>
            <a:off x="6286757" y="4037982"/>
            <a:ext cx="1269324" cy="500175"/>
            <a:chOff x="4119565" y="4632261"/>
            <a:chExt cx="1692432" cy="666900"/>
          </a:xfrm>
        </p:grpSpPr>
        <p:sp>
          <p:nvSpPr>
            <p:cNvPr id="65" name="Google Shape;65;p23"/>
            <p:cNvSpPr txBox="1"/>
            <p:nvPr/>
          </p:nvSpPr>
          <p:spPr>
            <a:xfrm>
              <a:off x="4374097" y="4632261"/>
              <a:ext cx="1437900" cy="666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1" i="0" lang="en" sz="1400" u="sng" cap="none" strike="noStrike">
                  <a:solidFill>
                    <a:schemeClr val="hlink"/>
                  </a:solidFill>
                  <a:latin typeface="PT Sans Narrow"/>
                  <a:ea typeface="PT Sans Narrow"/>
                  <a:cs typeface="PT Sans Narrow"/>
                  <a:sym typeface="PT Sans Narrow"/>
                  <a:hlinkClick r:id="rId11"/>
                </a:rPr>
                <a:t>@KidActions</a:t>
              </a:r>
              <a:endParaRPr b="1" i="0" sz="1400" u="none" cap="none" strike="noStrike">
                <a:solidFill>
                  <a:srgbClr val="3B5C98"/>
                </a:solidFill>
                <a:latin typeface="PT Sans Narrow"/>
                <a:ea typeface="PT Sans Narrow"/>
                <a:cs typeface="PT Sans Narrow"/>
                <a:sym typeface="PT Sans Narrow"/>
              </a:endParaRPr>
            </a:p>
          </p:txBody>
        </p:sp>
        <p:pic>
          <p:nvPicPr>
            <p:cNvPr id="66" name="Google Shape;66;p23"/>
            <p:cNvPicPr preferRelativeResize="0"/>
            <p:nvPr/>
          </p:nvPicPr>
          <p:blipFill rotWithShape="1">
            <a:blip r:embed="rId12">
              <a:alphaModFix/>
            </a:blip>
            <a:srcRect b="0" l="0" r="0" t="0"/>
            <a:stretch/>
          </p:blipFill>
          <p:spPr>
            <a:xfrm>
              <a:off x="4119565" y="4693104"/>
              <a:ext cx="304455" cy="24764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67" name="Google Shape;67;p23"/>
          <p:cNvGrpSpPr/>
          <p:nvPr/>
        </p:nvGrpSpPr>
        <p:grpSpPr>
          <a:xfrm>
            <a:off x="7563279" y="4037982"/>
            <a:ext cx="1352146" cy="500175"/>
            <a:chOff x="6280917" y="4632261"/>
            <a:chExt cx="1802862" cy="666900"/>
          </a:xfrm>
        </p:grpSpPr>
        <p:pic>
          <p:nvPicPr>
            <p:cNvPr descr="instagram" id="68" name="Google Shape;68;p23"/>
            <p:cNvPicPr preferRelativeResize="0"/>
            <p:nvPr/>
          </p:nvPicPr>
          <p:blipFill rotWithShape="1">
            <a:blip r:embed="rId13">
              <a:alphaModFix/>
            </a:blip>
            <a:srcRect b="0" l="0" r="0" t="0"/>
            <a:stretch/>
          </p:blipFill>
          <p:spPr>
            <a:xfrm>
              <a:off x="6280917" y="4684650"/>
              <a:ext cx="264554" cy="26455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9" name="Google Shape;69;p23"/>
            <p:cNvSpPr txBox="1"/>
            <p:nvPr/>
          </p:nvSpPr>
          <p:spPr>
            <a:xfrm>
              <a:off x="6554979" y="4632261"/>
              <a:ext cx="1528800" cy="666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1" i="0" lang="en" sz="1400" u="sng" cap="none" strike="noStrike">
                  <a:solidFill>
                    <a:schemeClr val="hlink"/>
                  </a:solidFill>
                  <a:latin typeface="Calibri"/>
                  <a:ea typeface="Calibri"/>
                  <a:cs typeface="Calibri"/>
                  <a:sym typeface="Calibri"/>
                  <a:hlinkClick r:id="rId14"/>
                </a:rPr>
                <a:t>@</a:t>
              </a:r>
              <a:r>
                <a:rPr b="1" i="0" lang="en" sz="1400" u="sng" cap="none" strike="noStrike">
                  <a:solidFill>
                    <a:schemeClr val="hlink"/>
                  </a:solidFill>
                  <a:latin typeface="PT Sans Narrow"/>
                  <a:ea typeface="PT Sans Narrow"/>
                  <a:cs typeface="PT Sans Narrow"/>
                  <a:sym typeface="PT Sans Narrow"/>
                  <a:hlinkClick r:id="rId15"/>
                </a:rPr>
                <a:t>KidActions</a:t>
              </a:r>
              <a:endParaRPr b="1" i="0" sz="1400" u="none" cap="none" strike="noStrike">
                <a:solidFill>
                  <a:srgbClr val="3B5C98"/>
                </a:solidFill>
                <a:latin typeface="PT Sans Narrow"/>
                <a:ea typeface="PT Sans Narrow"/>
                <a:cs typeface="PT Sans Narrow"/>
                <a:sym typeface="PT Sans Narrow"/>
              </a:endParaRPr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24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72" name="Google Shape;72;p24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73" name="Google Shape;73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bg>
      <p:bgPr>
        <a:solidFill>
          <a:schemeClr val="lt1"/>
        </a:solidFill>
      </p:bgPr>
    </p:bg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5"/>
          <p:cNvSpPr txBox="1"/>
          <p:nvPr>
            <p:ph type="title"/>
          </p:nvPr>
        </p:nvSpPr>
        <p:spPr>
          <a:xfrm>
            <a:off x="560344" y="335407"/>
            <a:ext cx="80232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B7FBF"/>
              </a:buClr>
              <a:buSzPts val="3300"/>
              <a:buFont typeface="PT Sans Narrow"/>
              <a:buNone/>
              <a:defRPr>
                <a:solidFill>
                  <a:srgbClr val="5B7FBF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8" name="Google Shape;28;p15"/>
          <p:cNvSpPr txBox="1"/>
          <p:nvPr>
            <p:ph idx="1" type="body"/>
          </p:nvPr>
        </p:nvSpPr>
        <p:spPr>
          <a:xfrm>
            <a:off x="560344" y="1044723"/>
            <a:ext cx="8023200" cy="3588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619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F0800E"/>
              </a:buClr>
              <a:buSzPts val="2100"/>
              <a:buChar char="•"/>
              <a:defRPr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0800E"/>
              </a:buClr>
              <a:buSzPts val="1800"/>
              <a:buChar char="•"/>
              <a:defRPr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0800E"/>
              </a:buClr>
              <a:buSzPts val="1500"/>
              <a:buChar char="•"/>
              <a:defRPr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0800E"/>
              </a:buClr>
              <a:buSzPts val="1400"/>
              <a:buChar char="•"/>
              <a:defRPr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0800E"/>
              </a:buClr>
              <a:buSzPts val="1400"/>
              <a:buChar char="•"/>
              <a:defRPr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>
  <p:cSld name="Picture with Caption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6"/>
          <p:cNvSpPr/>
          <p:nvPr>
            <p:ph idx="2" type="pic"/>
          </p:nvPr>
        </p:nvSpPr>
        <p:spPr>
          <a:xfrm>
            <a:off x="3717421" y="335407"/>
            <a:ext cx="4768500" cy="4311300"/>
          </a:xfrm>
          <a:prstGeom prst="rect">
            <a:avLst/>
          </a:prstGeom>
          <a:solidFill>
            <a:srgbClr val="ADBFDF"/>
          </a:solidFill>
          <a:ln>
            <a:noFill/>
          </a:ln>
        </p:spPr>
      </p:sp>
      <p:sp>
        <p:nvSpPr>
          <p:cNvPr id="31" name="Google Shape;31;p16"/>
          <p:cNvSpPr txBox="1"/>
          <p:nvPr>
            <p:ph idx="1" type="body"/>
          </p:nvPr>
        </p:nvSpPr>
        <p:spPr>
          <a:xfrm>
            <a:off x="560344" y="1422874"/>
            <a:ext cx="3018600" cy="3223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2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00"/>
              <a:buNone/>
              <a:defRPr sz="11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800"/>
              <a:buNone/>
              <a:defRPr sz="8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800"/>
              <a:buNone/>
              <a:defRPr sz="8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32" name="Google Shape;32;p16"/>
          <p:cNvSpPr txBox="1"/>
          <p:nvPr>
            <p:ph type="title"/>
          </p:nvPr>
        </p:nvSpPr>
        <p:spPr>
          <a:xfrm>
            <a:off x="560344" y="335406"/>
            <a:ext cx="3018600" cy="1029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B7FBF"/>
              </a:buClr>
              <a:buSzPts val="2400"/>
              <a:buFont typeface="PT Sans Narrow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7"/>
          <p:cNvSpPr txBox="1"/>
          <p:nvPr>
            <p:ph type="title"/>
          </p:nvPr>
        </p:nvSpPr>
        <p:spPr>
          <a:xfrm>
            <a:off x="623888" y="1282304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B7FBF"/>
              </a:buClr>
              <a:buSzPts val="4500"/>
              <a:buFont typeface="PT Sans Narrow"/>
              <a:buNone/>
              <a:defRPr sz="4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5" name="Google Shape;35;p17"/>
          <p:cNvSpPr txBox="1"/>
          <p:nvPr>
            <p:ph idx="1" type="body"/>
          </p:nvPr>
        </p:nvSpPr>
        <p:spPr>
          <a:xfrm>
            <a:off x="623888" y="3505913"/>
            <a:ext cx="7886700" cy="1061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3B527B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00"/>
              <a:buNone/>
              <a:defRPr sz="1500">
                <a:solidFill>
                  <a:srgbClr val="898989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98989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98989"/>
              </a:buClr>
              <a:buSzPts val="1200"/>
              <a:buNone/>
              <a:defRPr sz="1200">
                <a:solidFill>
                  <a:srgbClr val="898989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98989"/>
              </a:buClr>
              <a:buSzPts val="1200"/>
              <a:buNone/>
              <a:defRPr sz="1200">
                <a:solidFill>
                  <a:srgbClr val="898989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98989"/>
              </a:buClr>
              <a:buSzPts val="1200"/>
              <a:buNone/>
              <a:defRPr sz="1200">
                <a:solidFill>
                  <a:srgbClr val="898989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98989"/>
              </a:buClr>
              <a:buSzPts val="1200"/>
              <a:buNone/>
              <a:defRPr sz="1200">
                <a:solidFill>
                  <a:srgbClr val="898989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>
  <p:cSld name="Two Conten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8"/>
          <p:cNvSpPr txBox="1"/>
          <p:nvPr>
            <p:ph idx="1" type="body"/>
          </p:nvPr>
        </p:nvSpPr>
        <p:spPr>
          <a:xfrm>
            <a:off x="560344" y="1044723"/>
            <a:ext cx="3954600" cy="3588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8" name="Google Shape;38;p18"/>
          <p:cNvSpPr txBox="1"/>
          <p:nvPr>
            <p:ph idx="2" type="body"/>
          </p:nvPr>
        </p:nvSpPr>
        <p:spPr>
          <a:xfrm>
            <a:off x="4629150" y="1044723"/>
            <a:ext cx="3886200" cy="3588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9" name="Google Shape;39;p18"/>
          <p:cNvSpPr txBox="1"/>
          <p:nvPr>
            <p:ph type="title"/>
          </p:nvPr>
        </p:nvSpPr>
        <p:spPr>
          <a:xfrm>
            <a:off x="560344" y="335407"/>
            <a:ext cx="80232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B7FBF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>
  <p:cSld name="Comparison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9"/>
          <p:cNvSpPr txBox="1"/>
          <p:nvPr>
            <p:ph idx="1" type="body"/>
          </p:nvPr>
        </p:nvSpPr>
        <p:spPr>
          <a:xfrm>
            <a:off x="560344" y="1070099"/>
            <a:ext cx="3937800" cy="6180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400"/>
              <a:buNone/>
              <a:defRPr b="1" sz="2400">
                <a:solidFill>
                  <a:srgbClr val="F0800E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b="1" sz="14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42" name="Google Shape;42;p19"/>
          <p:cNvSpPr txBox="1"/>
          <p:nvPr>
            <p:ph idx="2" type="body"/>
          </p:nvPr>
        </p:nvSpPr>
        <p:spPr>
          <a:xfrm>
            <a:off x="560344" y="1749751"/>
            <a:ext cx="3937800" cy="28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3" name="Google Shape;43;p19"/>
          <p:cNvSpPr txBox="1"/>
          <p:nvPr>
            <p:ph idx="3" type="body"/>
          </p:nvPr>
        </p:nvSpPr>
        <p:spPr>
          <a:xfrm>
            <a:off x="4629150" y="1070099"/>
            <a:ext cx="3887400" cy="6180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400"/>
              <a:buNone/>
              <a:defRPr b="1" sz="2400">
                <a:solidFill>
                  <a:srgbClr val="F0800E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b="1" sz="14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44" name="Google Shape;44;p19"/>
          <p:cNvSpPr txBox="1"/>
          <p:nvPr>
            <p:ph idx="4" type="body"/>
          </p:nvPr>
        </p:nvSpPr>
        <p:spPr>
          <a:xfrm>
            <a:off x="4629150" y="1749751"/>
            <a:ext cx="3887400" cy="28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5" name="Google Shape;45;p19"/>
          <p:cNvSpPr txBox="1"/>
          <p:nvPr>
            <p:ph type="title"/>
          </p:nvPr>
        </p:nvSpPr>
        <p:spPr>
          <a:xfrm>
            <a:off x="560344" y="335407"/>
            <a:ext cx="80232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B7FBF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20"/>
          <p:cNvSpPr txBox="1"/>
          <p:nvPr>
            <p:ph type="title"/>
          </p:nvPr>
        </p:nvSpPr>
        <p:spPr>
          <a:xfrm>
            <a:off x="560344" y="335407"/>
            <a:ext cx="80232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B7FBF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showMasterSp="0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Google Shape;49;p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25780" y="4625556"/>
            <a:ext cx="1854046" cy="40061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con&#10;&#10;Description automatically generated" id="50" name="Google Shape;50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087301" y="4680762"/>
            <a:ext cx="1530918" cy="290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>
  <p:cSld name="Content with Caption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22"/>
          <p:cNvSpPr txBox="1"/>
          <p:nvPr>
            <p:ph idx="1" type="body"/>
          </p:nvPr>
        </p:nvSpPr>
        <p:spPr>
          <a:xfrm>
            <a:off x="3717421" y="335407"/>
            <a:ext cx="4799100" cy="4311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810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400"/>
              <a:buChar char="•"/>
              <a:defRPr sz="2400"/>
            </a:lvl1pPr>
            <a:lvl2pPr indent="-3619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100"/>
              <a:buChar char="•"/>
              <a:defRPr sz="2100"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 sz="1800"/>
            </a:lvl3pPr>
            <a:lvl4pPr indent="-3238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00"/>
              <a:buChar char="•"/>
              <a:defRPr sz="1500"/>
            </a:lvl4pPr>
            <a:lvl5pPr indent="-3238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00"/>
              <a:buChar char="•"/>
              <a:defRPr sz="1500"/>
            </a:lvl5pPr>
            <a:lvl6pPr indent="-3238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indent="-3238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indent="-3238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indent="-3238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/>
        </p:txBody>
      </p:sp>
      <p:sp>
        <p:nvSpPr>
          <p:cNvPr id="53" name="Google Shape;53;p22"/>
          <p:cNvSpPr txBox="1"/>
          <p:nvPr>
            <p:ph idx="2" type="body"/>
          </p:nvPr>
        </p:nvSpPr>
        <p:spPr>
          <a:xfrm>
            <a:off x="560344" y="1442102"/>
            <a:ext cx="3018600" cy="3204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2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00"/>
              <a:buNone/>
              <a:defRPr sz="11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800"/>
              <a:buNone/>
              <a:defRPr sz="8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800"/>
              <a:buNone/>
              <a:defRPr sz="8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54" name="Google Shape;54;p22"/>
          <p:cNvSpPr txBox="1"/>
          <p:nvPr>
            <p:ph type="title"/>
          </p:nvPr>
        </p:nvSpPr>
        <p:spPr>
          <a:xfrm>
            <a:off x="560344" y="335406"/>
            <a:ext cx="3018600" cy="1029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B7FBF"/>
              </a:buClr>
              <a:buSzPts val="2400"/>
              <a:buFont typeface="PT Sans Narrow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9.xml"/><Relationship Id="rId10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0.xml"/><Relationship Id="rId1" Type="http://schemas.openxmlformats.org/officeDocument/2006/relationships/image" Target="../media/image1.png"/><Relationship Id="rId2" Type="http://schemas.openxmlformats.org/officeDocument/2006/relationships/image" Target="../media/image9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9" Type="http://schemas.openxmlformats.org/officeDocument/2006/relationships/slideLayout" Target="../slideLayouts/slideLayout7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3"/>
          <p:cNvSpPr txBox="1"/>
          <p:nvPr>
            <p:ph type="title"/>
          </p:nvPr>
        </p:nvSpPr>
        <p:spPr>
          <a:xfrm>
            <a:off x="560344" y="335407"/>
            <a:ext cx="80232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B7FBF"/>
              </a:buClr>
              <a:buSzPts val="3300"/>
              <a:buFont typeface="PT Sans Narrow"/>
              <a:buNone/>
              <a:defRPr b="1" i="0" sz="3300" u="none" cap="none" strike="noStrike">
                <a:solidFill>
                  <a:srgbClr val="5B7FBF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3"/>
          <p:cNvSpPr txBox="1"/>
          <p:nvPr>
            <p:ph idx="1" type="body"/>
          </p:nvPr>
        </p:nvSpPr>
        <p:spPr>
          <a:xfrm>
            <a:off x="560344" y="1044723"/>
            <a:ext cx="8023200" cy="3588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F0800E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0800E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grpSp>
        <p:nvGrpSpPr>
          <p:cNvPr id="8" name="Google Shape;8;p13"/>
          <p:cNvGrpSpPr/>
          <p:nvPr/>
        </p:nvGrpSpPr>
        <p:grpSpPr>
          <a:xfrm>
            <a:off x="57287" y="392407"/>
            <a:ext cx="128615" cy="450530"/>
            <a:chOff x="5434149" y="2046369"/>
            <a:chExt cx="548700" cy="848136"/>
          </a:xfrm>
        </p:grpSpPr>
        <p:cxnSp>
          <p:nvCxnSpPr>
            <p:cNvPr id="9" name="Google Shape;9;p13"/>
            <p:cNvCxnSpPr/>
            <p:nvPr/>
          </p:nvCxnSpPr>
          <p:spPr>
            <a:xfrm flipH="1" rot="10800000">
              <a:off x="5434149" y="2046369"/>
              <a:ext cx="548700" cy="156900"/>
            </a:xfrm>
            <a:prstGeom prst="straightConnector1">
              <a:avLst/>
            </a:prstGeom>
            <a:noFill/>
            <a:ln cap="rnd" cmpd="sng" w="127000">
              <a:solidFill>
                <a:schemeClr val="accent2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0" name="Google Shape;10;p13"/>
            <p:cNvCxnSpPr/>
            <p:nvPr/>
          </p:nvCxnSpPr>
          <p:spPr>
            <a:xfrm>
              <a:off x="5434149" y="2456150"/>
              <a:ext cx="548700" cy="0"/>
            </a:xfrm>
            <a:prstGeom prst="straightConnector1">
              <a:avLst/>
            </a:prstGeom>
            <a:noFill/>
            <a:ln cap="rnd" cmpd="sng" w="127000">
              <a:solidFill>
                <a:schemeClr val="accent2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" name="Google Shape;11;p13"/>
            <p:cNvCxnSpPr/>
            <p:nvPr/>
          </p:nvCxnSpPr>
          <p:spPr>
            <a:xfrm>
              <a:off x="5434149" y="2737605"/>
              <a:ext cx="548700" cy="156900"/>
            </a:xfrm>
            <a:prstGeom prst="straightConnector1">
              <a:avLst/>
            </a:prstGeom>
            <a:noFill/>
            <a:ln cap="rnd" cmpd="sng" w="127000">
              <a:solidFill>
                <a:schemeClr val="accent2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pic>
        <p:nvPicPr>
          <p:cNvPr id="12" name="Google Shape;12;p13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525780" y="4625556"/>
            <a:ext cx="1854046" cy="40061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con&#10;&#10;Description automatically generated" id="13" name="Google Shape;13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087301" y="4680762"/>
            <a:ext cx="1530918" cy="29020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13"/>
          <p:cNvSpPr/>
          <p:nvPr/>
        </p:nvSpPr>
        <p:spPr>
          <a:xfrm>
            <a:off x="0" y="180690"/>
            <a:ext cx="328500" cy="973200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0.png"/><Relationship Id="rId4" Type="http://schemas.openxmlformats.org/officeDocument/2006/relationships/image" Target="../media/image2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"/>
          <p:cNvSpPr txBox="1"/>
          <p:nvPr>
            <p:ph type="ctrTitle"/>
          </p:nvPr>
        </p:nvSpPr>
        <p:spPr>
          <a:xfrm>
            <a:off x="525780" y="1548184"/>
            <a:ext cx="4466700" cy="16188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</a:pPr>
            <a:r>
              <a:rPr lang="en">
                <a:solidFill>
                  <a:schemeClr val="dk2"/>
                </a:solidFill>
              </a:rPr>
              <a:t>Votre boussole morale</a:t>
            </a:r>
            <a:endParaRPr/>
          </a:p>
        </p:txBody>
      </p:sp>
      <p:sp>
        <p:nvSpPr>
          <p:cNvPr id="79" name="Google Shape;79;p1"/>
          <p:cNvSpPr txBox="1"/>
          <p:nvPr>
            <p:ph idx="1" type="subTitle"/>
          </p:nvPr>
        </p:nvSpPr>
        <p:spPr>
          <a:xfrm>
            <a:off x="525780" y="3321647"/>
            <a:ext cx="4466700" cy="1132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400"/>
              <a:buNone/>
            </a:pPr>
            <a:r>
              <a:rPr lang="en"/>
              <a:t>Comprendre, réagir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400"/>
              <a:buNone/>
            </a:pPr>
            <a:r>
              <a:rPr lang="en"/>
              <a:t>14-18 ans</a:t>
            </a:r>
            <a:endParaRPr/>
          </a:p>
        </p:txBody>
      </p:sp>
      <p:pic>
        <p:nvPicPr>
          <p:cNvPr id="80" name="Google Shape;80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671975" y="1095425"/>
            <a:ext cx="2952651" cy="29526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0"/>
          <p:cNvSpPr txBox="1"/>
          <p:nvPr>
            <p:ph type="title"/>
          </p:nvPr>
        </p:nvSpPr>
        <p:spPr>
          <a:xfrm>
            <a:off x="560344" y="335407"/>
            <a:ext cx="80232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</a:pPr>
            <a:r>
              <a:rPr lang="en" sz="2900"/>
              <a:t>Signes de la boussole morale</a:t>
            </a:r>
            <a:endParaRPr sz="2900"/>
          </a:p>
        </p:txBody>
      </p:sp>
      <p:sp>
        <p:nvSpPr>
          <p:cNvPr id="138" name="Google Shape;138;p10"/>
          <p:cNvSpPr/>
          <p:nvPr/>
        </p:nvSpPr>
        <p:spPr>
          <a:xfrm>
            <a:off x="1065775" y="1013650"/>
            <a:ext cx="7130100" cy="34638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3B527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600"/>
              <a:buFont typeface="Arial"/>
              <a:buNone/>
            </a:pPr>
            <a:r>
              <a:rPr b="0" i="0" lang="en" sz="7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Ce n'est pas un gros problème pour moi.</a:t>
            </a:r>
            <a:endParaRPr b="0" i="0" sz="7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1"/>
          <p:cNvSpPr txBox="1"/>
          <p:nvPr>
            <p:ph type="title"/>
          </p:nvPr>
        </p:nvSpPr>
        <p:spPr>
          <a:xfrm>
            <a:off x="560344" y="335407"/>
            <a:ext cx="80232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</a:pPr>
            <a:r>
              <a:rPr lang="en" sz="2900"/>
              <a:t>Scénarios de boussole morale</a:t>
            </a:r>
            <a:endParaRPr sz="2900"/>
          </a:p>
        </p:txBody>
      </p:sp>
      <p:sp>
        <p:nvSpPr>
          <p:cNvPr id="144" name="Google Shape;144;p11"/>
          <p:cNvSpPr txBox="1"/>
          <p:nvPr>
            <p:ph idx="1" type="body"/>
          </p:nvPr>
        </p:nvSpPr>
        <p:spPr>
          <a:xfrm>
            <a:off x="560350" y="1422875"/>
            <a:ext cx="7977300" cy="3048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 fontScale="92500" lnSpcReduction="20000"/>
          </a:bodyPr>
          <a:lstStyle/>
          <a:p>
            <a:pPr indent="0" lvl="0" marL="0" rtl="0" algn="ctr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SzPct val="97983"/>
              <a:buNone/>
            </a:pPr>
            <a:r>
              <a:rPr b="1" lang="en" sz="2317">
                <a:solidFill>
                  <a:srgbClr val="5B7FBF"/>
                </a:solidFill>
              </a:rPr>
              <a:t>Transférer des messages désagréables sur quelqu'un d'autre.</a:t>
            </a:r>
            <a:endParaRPr b="1" sz="2317">
              <a:solidFill>
                <a:srgbClr val="5B7FBF"/>
              </a:solidFill>
            </a:endParaRPr>
          </a:p>
          <a:p>
            <a:pPr indent="0" lvl="0" marL="0" rtl="0" algn="ctr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SzPct val="97983"/>
              <a:buNone/>
            </a:pPr>
            <a:r>
              <a:rPr b="1" lang="en" sz="2317">
                <a:solidFill>
                  <a:srgbClr val="F0800E"/>
                </a:solidFill>
              </a:rPr>
              <a:t>Partager la photo de quelqu'un d'autre avec d'autres personnes en ligne.</a:t>
            </a:r>
            <a:endParaRPr b="1" sz="2317">
              <a:solidFill>
                <a:srgbClr val="F0800E"/>
              </a:solidFill>
            </a:endParaRPr>
          </a:p>
          <a:p>
            <a:pPr indent="0" lvl="0" marL="0" rtl="0" algn="ctr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SzPct val="97983"/>
              <a:buNone/>
            </a:pPr>
            <a:r>
              <a:rPr b="1" lang="en" sz="2317">
                <a:solidFill>
                  <a:srgbClr val="5B7FBF"/>
                </a:solidFill>
              </a:rPr>
              <a:t>Dire à quelqu'un qu'il a tort quand je ne suis pas d'accord avec lui.</a:t>
            </a:r>
            <a:endParaRPr b="1" sz="2317">
              <a:solidFill>
                <a:srgbClr val="5B7FBF"/>
              </a:solidFill>
            </a:endParaRPr>
          </a:p>
          <a:p>
            <a:pPr indent="0" lvl="0" marL="0" rtl="0" algn="ctr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SzPct val="97983"/>
              <a:buNone/>
            </a:pPr>
            <a:r>
              <a:rPr b="1" lang="en" sz="2317">
                <a:solidFill>
                  <a:srgbClr val="F0800E"/>
                </a:solidFill>
              </a:rPr>
              <a:t>Si quelqu'un me fait du mal en ligne, je lui en fais autant en retour.</a:t>
            </a:r>
            <a:endParaRPr b="1" sz="2317">
              <a:solidFill>
                <a:srgbClr val="F0800E"/>
              </a:solidFill>
            </a:endParaRPr>
          </a:p>
          <a:p>
            <a:pPr indent="0" lvl="0" marL="0" rtl="0" algn="ctr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SzPct val="97983"/>
              <a:buNone/>
            </a:pPr>
            <a:r>
              <a:rPr b="1" lang="en" sz="2317">
                <a:solidFill>
                  <a:srgbClr val="5B7FBF"/>
                </a:solidFill>
              </a:rPr>
              <a:t>Parler en ligne de choses privées avec quelqu'un que je ne connais pas.</a:t>
            </a:r>
            <a:endParaRPr b="1" sz="2200">
              <a:solidFill>
                <a:srgbClr val="5B7FBF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2"/>
          <p:cNvSpPr txBox="1"/>
          <p:nvPr>
            <p:ph type="title"/>
          </p:nvPr>
        </p:nvSpPr>
        <p:spPr>
          <a:xfrm>
            <a:off x="560344" y="335406"/>
            <a:ext cx="3018600" cy="1029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/>
              <a:t>Réflexions</a:t>
            </a:r>
            <a:endParaRPr/>
          </a:p>
        </p:txBody>
      </p:sp>
      <p:sp>
        <p:nvSpPr>
          <p:cNvPr id="150" name="Google Shape;150;p12"/>
          <p:cNvSpPr txBox="1"/>
          <p:nvPr>
            <p:ph idx="1" type="body"/>
          </p:nvPr>
        </p:nvSpPr>
        <p:spPr>
          <a:xfrm>
            <a:off x="560344" y="1422874"/>
            <a:ext cx="3018600" cy="3223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-355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000"/>
              <a:buChar char="●"/>
            </a:pPr>
            <a:r>
              <a:rPr b="1" lang="en" sz="2000"/>
              <a:t>Qu'avez-vous appris sur le comportement en ligne ?</a:t>
            </a:r>
            <a:endParaRPr b="1" sz="2000"/>
          </a:p>
          <a:p>
            <a:pPr indent="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200"/>
              <a:buNone/>
            </a:pPr>
            <a:r>
              <a:t/>
            </a:r>
            <a:endParaRPr b="1" sz="2000"/>
          </a:p>
          <a:p>
            <a:pPr indent="-355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000"/>
              <a:buChar char="●"/>
            </a:pPr>
            <a:r>
              <a:rPr b="1" lang="en" sz="2000"/>
              <a:t>Qu'avez-vous appris sur la cyberintimidation ?</a:t>
            </a:r>
            <a:endParaRPr b="1" sz="2000"/>
          </a:p>
        </p:txBody>
      </p:sp>
      <p:pic>
        <p:nvPicPr>
          <p:cNvPr id="151" name="Google Shape;151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056850" y="944150"/>
            <a:ext cx="507774" cy="5077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690131" y="959850"/>
            <a:ext cx="2025892" cy="32237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"/>
          <p:cNvSpPr txBox="1"/>
          <p:nvPr>
            <p:ph type="title"/>
          </p:nvPr>
        </p:nvSpPr>
        <p:spPr>
          <a:xfrm>
            <a:off x="560344" y="335407"/>
            <a:ext cx="80232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</a:pPr>
            <a:r>
              <a:rPr lang="en"/>
              <a:t>Votre boussole morale</a:t>
            </a:r>
            <a:endParaRPr/>
          </a:p>
        </p:txBody>
      </p:sp>
      <p:sp>
        <p:nvSpPr>
          <p:cNvPr id="86" name="Google Shape;86;p2"/>
          <p:cNvSpPr txBox="1"/>
          <p:nvPr>
            <p:ph idx="1" type="body"/>
          </p:nvPr>
        </p:nvSpPr>
        <p:spPr>
          <a:xfrm>
            <a:off x="560344" y="945007"/>
            <a:ext cx="8023200" cy="3588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 fontScale="92500" lnSpcReduction="2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ct val="108108"/>
              <a:buNone/>
            </a:pPr>
            <a:r>
              <a:rPr lang="en"/>
              <a:t>Durée : </a:t>
            </a:r>
            <a:r>
              <a:rPr b="1" lang="en"/>
              <a:t>40 minutes</a:t>
            </a:r>
            <a:endParaRPr b="1"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ct val="108108"/>
              <a:buNone/>
            </a:pPr>
            <a:r>
              <a:rPr lang="en"/>
              <a:t>Résultats de l'apprentissage :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ct val="108108"/>
              <a:buNone/>
            </a:pPr>
            <a:r>
              <a:rPr b="1" lang="en"/>
              <a:t>Les apprenants seront capables de :</a:t>
            </a:r>
            <a:endParaRPr b="1"/>
          </a:p>
          <a:p>
            <a:pPr indent="-36195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ct val="108108"/>
              <a:buChar char="•"/>
            </a:pPr>
            <a:r>
              <a:rPr b="1" lang="en"/>
              <a:t>Tenir compte de la morale et des valeurs qu'ils entretiennent en matière de communication et de relations en ligne.</a:t>
            </a:r>
            <a:endParaRPr b="1"/>
          </a:p>
          <a:p>
            <a:pPr indent="-36195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8108"/>
              <a:buChar char="•"/>
            </a:pPr>
            <a:r>
              <a:rPr b="1" lang="en"/>
              <a:t>Identifier les situations en ligne qui peuvent modifier la "boussole morale" d'une personne.</a:t>
            </a:r>
            <a:endParaRPr b="1"/>
          </a:p>
          <a:p>
            <a:pPr indent="-36195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8108"/>
              <a:buChar char="•"/>
            </a:pPr>
            <a:r>
              <a:rPr b="1" lang="en"/>
              <a:t>Discutez des raisons pour lesquelles les gens se comportent différemment en ligne et comment y répondre.</a:t>
            </a:r>
            <a:endParaRPr b="1"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ct val="108108"/>
              <a:buNone/>
            </a:pPr>
            <a:r>
              <a:rPr lang="en"/>
              <a:t>Vocabulaire clé : </a:t>
            </a:r>
            <a:r>
              <a:rPr b="1" lang="en"/>
              <a:t>cyberintimidation, morale, valeurs, éthique, communication, relations, boussole morale, comportement, désinhibition.</a:t>
            </a:r>
            <a:endParaRPr b="1"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ct val="108108"/>
              <a:buNone/>
            </a:pPr>
            <a:r>
              <a:rPr lang="en"/>
              <a:t>Ressources : </a:t>
            </a:r>
            <a:r>
              <a:rPr b="1" lang="en"/>
              <a:t>Panneaux du Compas moral (diapositives 5-10), scénarios (diapositive 11)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3"/>
          <p:cNvSpPr txBox="1"/>
          <p:nvPr>
            <p:ph type="title"/>
          </p:nvPr>
        </p:nvSpPr>
        <p:spPr>
          <a:xfrm>
            <a:off x="560344" y="335407"/>
            <a:ext cx="80232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</a:pPr>
            <a:r>
              <a:rPr lang="en"/>
              <a:t>Questions clés</a:t>
            </a:r>
            <a:endParaRPr/>
          </a:p>
        </p:txBody>
      </p:sp>
      <p:sp>
        <p:nvSpPr>
          <p:cNvPr id="92" name="Google Shape;92;p3"/>
          <p:cNvSpPr txBox="1"/>
          <p:nvPr>
            <p:ph idx="1" type="body"/>
          </p:nvPr>
        </p:nvSpPr>
        <p:spPr>
          <a:xfrm>
            <a:off x="560344" y="1044723"/>
            <a:ext cx="8023200" cy="3588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-36195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</a:pPr>
            <a:r>
              <a:rPr lang="en"/>
              <a:t>Que pensez-vous qu'il soit bon ou mauvais de faire ?</a:t>
            </a:r>
            <a:endParaRPr/>
          </a:p>
          <a:p>
            <a:pPr indent="-34290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"/>
              <a:t>Qu'est-ce qui est bien ou mal en ligne ?</a:t>
            </a:r>
            <a:endParaRPr/>
          </a:p>
          <a:p>
            <a:pPr indent="-36195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en"/>
              <a:t>Les gens se comportent-ils de la même manière en ligne et hors ligne ?</a:t>
            </a:r>
            <a:endParaRPr/>
          </a:p>
          <a:p>
            <a:pPr indent="-34290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"/>
              <a:t>Pourquoi/pourquoi pas ?</a:t>
            </a:r>
            <a:endParaRPr/>
          </a:p>
          <a:p>
            <a:pPr indent="-34290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"/>
              <a:t>En quoi ce comportement pourrait-il être différent ?</a:t>
            </a:r>
            <a:endParaRPr/>
          </a:p>
          <a:p>
            <a:pPr indent="-36195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en"/>
              <a:t>Vous comportez-vous de la même manière en ligne ou hors ligne ?</a:t>
            </a:r>
            <a:endParaRPr/>
          </a:p>
          <a:p>
            <a:pPr indent="-34290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"/>
              <a:t>Pourquoi/pourquoi pas ?</a:t>
            </a:r>
            <a:endParaRPr/>
          </a:p>
          <a:p>
            <a:pPr indent="-36195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en"/>
              <a:t>Comment répondriez-vous à une personne en ligne qui traite mal les autres ?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4"/>
          <p:cNvSpPr txBox="1"/>
          <p:nvPr>
            <p:ph type="title"/>
          </p:nvPr>
        </p:nvSpPr>
        <p:spPr>
          <a:xfrm>
            <a:off x="560350" y="335400"/>
            <a:ext cx="3384000" cy="71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 sz="2900"/>
              <a:t>Le bien et le mal</a:t>
            </a:r>
            <a:endParaRPr sz="2900"/>
          </a:p>
        </p:txBody>
      </p:sp>
      <p:sp>
        <p:nvSpPr>
          <p:cNvPr id="98" name="Google Shape;98;p4"/>
          <p:cNvSpPr txBox="1"/>
          <p:nvPr>
            <p:ph idx="1" type="body"/>
          </p:nvPr>
        </p:nvSpPr>
        <p:spPr>
          <a:xfrm>
            <a:off x="560351" y="1422875"/>
            <a:ext cx="2405400" cy="3223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200"/>
              <a:buNone/>
            </a:pPr>
            <a:r>
              <a:rPr b="1" lang="en" sz="2200"/>
              <a:t>Que pensez-vous qu'il soit bon ou mauvais de faire en ligne ?</a:t>
            </a:r>
            <a:endParaRPr b="1" sz="2200"/>
          </a:p>
        </p:txBody>
      </p:sp>
      <p:sp>
        <p:nvSpPr>
          <p:cNvPr id="99" name="Google Shape;99;p4"/>
          <p:cNvSpPr txBox="1"/>
          <p:nvPr>
            <p:ph type="title"/>
          </p:nvPr>
        </p:nvSpPr>
        <p:spPr>
          <a:xfrm>
            <a:off x="4193400" y="1054200"/>
            <a:ext cx="1545000" cy="42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 sz="2900">
                <a:solidFill>
                  <a:srgbClr val="F0800E"/>
                </a:solidFill>
              </a:rPr>
              <a:t>Bon</a:t>
            </a:r>
            <a:endParaRPr sz="2900">
              <a:solidFill>
                <a:srgbClr val="F0800E"/>
              </a:solidFill>
            </a:endParaRPr>
          </a:p>
        </p:txBody>
      </p:sp>
      <p:sp>
        <p:nvSpPr>
          <p:cNvPr id="100" name="Google Shape;100;p4"/>
          <p:cNvSpPr txBox="1"/>
          <p:nvPr>
            <p:ph type="title"/>
          </p:nvPr>
        </p:nvSpPr>
        <p:spPr>
          <a:xfrm>
            <a:off x="6830675" y="1054200"/>
            <a:ext cx="1545000" cy="42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 sz="2900">
                <a:solidFill>
                  <a:srgbClr val="3B527B"/>
                </a:solidFill>
              </a:rPr>
              <a:t>Mauvais</a:t>
            </a:r>
            <a:endParaRPr sz="2900">
              <a:solidFill>
                <a:srgbClr val="3B527B"/>
              </a:solidFill>
            </a:endParaRPr>
          </a:p>
        </p:txBody>
      </p:sp>
      <p:cxnSp>
        <p:nvCxnSpPr>
          <p:cNvPr id="101" name="Google Shape;101;p4"/>
          <p:cNvCxnSpPr/>
          <p:nvPr/>
        </p:nvCxnSpPr>
        <p:spPr>
          <a:xfrm>
            <a:off x="6244025" y="781950"/>
            <a:ext cx="0" cy="3724500"/>
          </a:xfrm>
          <a:prstGeom prst="straightConnector1">
            <a:avLst/>
          </a:prstGeom>
          <a:noFill/>
          <a:ln cap="flat" cmpd="sng" w="28575">
            <a:solidFill>
              <a:srgbClr val="5B7FB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02" name="Google Shape;102;p4"/>
          <p:cNvCxnSpPr/>
          <p:nvPr/>
        </p:nvCxnSpPr>
        <p:spPr>
          <a:xfrm>
            <a:off x="3834450" y="1617950"/>
            <a:ext cx="4836600" cy="0"/>
          </a:xfrm>
          <a:prstGeom prst="straightConnector1">
            <a:avLst/>
          </a:prstGeom>
          <a:noFill/>
          <a:ln cap="flat" cmpd="sng" w="28575">
            <a:solidFill>
              <a:srgbClr val="5B7FBF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5"/>
          <p:cNvSpPr txBox="1"/>
          <p:nvPr>
            <p:ph type="title"/>
          </p:nvPr>
        </p:nvSpPr>
        <p:spPr>
          <a:xfrm>
            <a:off x="560344" y="335407"/>
            <a:ext cx="80232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</a:pPr>
            <a:r>
              <a:rPr lang="en" sz="2900"/>
              <a:t>Signes de la boussole morale</a:t>
            </a:r>
            <a:endParaRPr sz="2900"/>
          </a:p>
        </p:txBody>
      </p:sp>
      <p:sp>
        <p:nvSpPr>
          <p:cNvPr id="108" name="Google Shape;108;p5"/>
          <p:cNvSpPr/>
          <p:nvPr/>
        </p:nvSpPr>
        <p:spPr>
          <a:xfrm>
            <a:off x="1065775" y="1013650"/>
            <a:ext cx="7130100" cy="34638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5B7FB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00"/>
              <a:buFont typeface="Arial"/>
              <a:buNone/>
            </a:pPr>
            <a:r>
              <a:rPr b="0" i="0" lang="en" sz="9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Bon</a:t>
            </a:r>
            <a:endParaRPr b="0" i="0" sz="9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6"/>
          <p:cNvSpPr txBox="1"/>
          <p:nvPr>
            <p:ph type="title"/>
          </p:nvPr>
        </p:nvSpPr>
        <p:spPr>
          <a:xfrm>
            <a:off x="560344" y="335407"/>
            <a:ext cx="80232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</a:pPr>
            <a:r>
              <a:rPr lang="en" sz="2900"/>
              <a:t>Signes de la boussole morale</a:t>
            </a:r>
            <a:endParaRPr sz="2900"/>
          </a:p>
        </p:txBody>
      </p:sp>
      <p:sp>
        <p:nvSpPr>
          <p:cNvPr id="114" name="Google Shape;114;p6"/>
          <p:cNvSpPr/>
          <p:nvPr/>
        </p:nvSpPr>
        <p:spPr>
          <a:xfrm>
            <a:off x="1065775" y="1013650"/>
            <a:ext cx="7130100" cy="34638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3B527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00"/>
              <a:buFont typeface="Arial"/>
              <a:buNone/>
            </a:pPr>
            <a:r>
              <a:rPr b="0" i="0" lang="en" sz="9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Mauvais</a:t>
            </a:r>
            <a:endParaRPr b="0" i="0" sz="9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7"/>
          <p:cNvSpPr txBox="1"/>
          <p:nvPr>
            <p:ph type="title"/>
          </p:nvPr>
        </p:nvSpPr>
        <p:spPr>
          <a:xfrm>
            <a:off x="560344" y="335407"/>
            <a:ext cx="80232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</a:pPr>
            <a:r>
              <a:rPr lang="en" sz="2900"/>
              <a:t>Signes de la boussole morale</a:t>
            </a:r>
            <a:endParaRPr sz="2900"/>
          </a:p>
        </p:txBody>
      </p:sp>
      <p:sp>
        <p:nvSpPr>
          <p:cNvPr id="120" name="Google Shape;120;p7"/>
          <p:cNvSpPr/>
          <p:nvPr/>
        </p:nvSpPr>
        <p:spPr>
          <a:xfrm>
            <a:off x="1065775" y="1013650"/>
            <a:ext cx="7130100" cy="34638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5B7FB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00"/>
              <a:buFont typeface="Arial"/>
              <a:buNone/>
            </a:pPr>
            <a:r>
              <a:rPr b="0" i="0" lang="en" sz="9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Je ne suis pas sûr.</a:t>
            </a:r>
            <a:endParaRPr b="0" i="0" sz="9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8"/>
          <p:cNvSpPr txBox="1"/>
          <p:nvPr>
            <p:ph type="title"/>
          </p:nvPr>
        </p:nvSpPr>
        <p:spPr>
          <a:xfrm>
            <a:off x="560344" y="335407"/>
            <a:ext cx="80232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</a:pPr>
            <a:r>
              <a:rPr lang="en" sz="2900"/>
              <a:t>Signes de la boussole morale</a:t>
            </a:r>
            <a:endParaRPr sz="2900"/>
          </a:p>
        </p:txBody>
      </p:sp>
      <p:sp>
        <p:nvSpPr>
          <p:cNvPr id="126" name="Google Shape;126;p8"/>
          <p:cNvSpPr/>
          <p:nvPr/>
        </p:nvSpPr>
        <p:spPr>
          <a:xfrm>
            <a:off x="1065775" y="1013650"/>
            <a:ext cx="7130100" cy="34638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3B527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</a:pPr>
            <a:r>
              <a:rPr b="0" i="0" lang="en" sz="8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Cela dépend de la situation</a:t>
            </a:r>
            <a:endParaRPr b="0" i="0" sz="8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9"/>
          <p:cNvSpPr txBox="1"/>
          <p:nvPr>
            <p:ph type="title"/>
          </p:nvPr>
        </p:nvSpPr>
        <p:spPr>
          <a:xfrm>
            <a:off x="560344" y="335407"/>
            <a:ext cx="80232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</a:pPr>
            <a:r>
              <a:rPr lang="en" sz="2900"/>
              <a:t>Signes de la boussole morale</a:t>
            </a:r>
            <a:endParaRPr sz="2900"/>
          </a:p>
        </p:txBody>
      </p:sp>
      <p:sp>
        <p:nvSpPr>
          <p:cNvPr id="132" name="Google Shape;132;p9"/>
          <p:cNvSpPr/>
          <p:nvPr/>
        </p:nvSpPr>
        <p:spPr>
          <a:xfrm>
            <a:off x="1065775" y="1013650"/>
            <a:ext cx="7130100" cy="34638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5B7FB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600"/>
              <a:buFont typeface="Arial"/>
              <a:buNone/>
            </a:pPr>
            <a:r>
              <a:rPr b="0" i="0" lang="en" sz="7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Tant que je ne me fais pas prendre</a:t>
            </a:r>
            <a:endParaRPr b="0" i="0" sz="7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ustom Design">
  <a:themeElements>
    <a:clrScheme name="KID_ACTIONS">
      <a:dk1>
        <a:srgbClr val="181818"/>
      </a:dk1>
      <a:lt1>
        <a:srgbClr val="FFFFFF"/>
      </a:lt1>
      <a:dk2>
        <a:srgbClr val="3B527B"/>
      </a:dk2>
      <a:lt2>
        <a:srgbClr val="CBD6EB"/>
      </a:lt2>
      <a:accent1>
        <a:srgbClr val="5B7FBF"/>
      </a:accent1>
      <a:accent2>
        <a:srgbClr val="ADBFDF"/>
      </a:accent2>
      <a:accent3>
        <a:srgbClr val="B66513"/>
      </a:accent3>
      <a:accent4>
        <a:srgbClr val="F0800E"/>
      </a:accent4>
      <a:accent5>
        <a:srgbClr val="F8C087"/>
      </a:accent5>
      <a:accent6>
        <a:srgbClr val="FFEB61"/>
      </a:accent6>
      <a:hlink>
        <a:srgbClr val="F0800E"/>
      </a:hlink>
      <a:folHlink>
        <a:srgbClr val="ADBFD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/>
</file>