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jbYzveGM8kd/gJZECiSktjscFo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7.png"/><Relationship Id="rId13" Type="http://schemas.openxmlformats.org/officeDocument/2006/relationships/image" Target="../media/image15.png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9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8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8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8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8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1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4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4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0" name="Google Shape;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17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9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8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8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8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8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525775" y="1548175"/>
            <a:ext cx="4953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Des campagnes réussies</a:t>
            </a:r>
            <a:endParaRPr b="1" i="0" sz="33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Prévenir, réagir</a:t>
            </a:r>
            <a:endParaRPr b="0" i="0" sz="2400" u="none" cap="none" strike="noStrike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14-18 ans</a:t>
            </a:r>
            <a:endParaRPr b="0" i="0" sz="2400" u="none" cap="none" strike="noStrike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51409">
            <a:off x="5110476" y="986499"/>
            <a:ext cx="3359826" cy="33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Des campagnes réussies</a:t>
            </a:r>
            <a:endParaRPr/>
          </a:p>
        </p:txBody>
      </p:sp>
      <p:sp>
        <p:nvSpPr>
          <p:cNvPr id="86" name="Google Shape;86;p2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Durée : </a:t>
            </a:r>
            <a:r>
              <a:rPr b="1" lang="en"/>
              <a:t>45 minutes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Résultats de l'apprentissage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"/>
              <a:t>Les apprenants seront capables de :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Identifier les caractéristiques d'une campagne réussie.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Envisagez des stratégies pour communiquer des messages clés à une communauté.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Vocabulaire clé : </a:t>
            </a:r>
            <a:r>
              <a:rPr b="1" lang="en"/>
              <a:t>cyberintimidation, campagne, émotions, caractéristiques, stratégies, succès, impact, communication, défis.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Ressources : </a:t>
            </a:r>
            <a:r>
              <a:rPr b="1" lang="en"/>
              <a:t>Feuille de travail "Qu'est-ce qui fait le succès d'une campagne ?" (diapositive 6)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Pouvez-vous penser à des campagnes mémorables que vous avez vues récemment (en ligne ou hors ligne)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Qu'est-ce qui a rendu la campagne mémorable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Quelles émotions avez-vous ressenties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Qu’avez vous fait après avoir vu cette campagne 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Quelles sont les caractéristiques d'une campagne réussie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pourriez-vous utiliser une campagne dans votre communauté pour lutter contre la cyberintimidation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Quels sont vos messages clés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Qui est votre public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Comment allez-vous atteindre votre public cible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Que voulez-vous qu'ils fassent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Vous vous souvenez de moi ?</a:t>
            </a:r>
            <a:endParaRPr sz="2900"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560344" y="1365306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-357822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/>
              <a:t>Pouvez-vous penser à des campagnes mémorables que vous avez vues récemment (en ligne ou hors ligne) ?</a:t>
            </a:r>
            <a:endParaRPr b="1" sz="22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64171"/>
              <a:buNone/>
            </a:pPr>
            <a:r>
              <a:t/>
            </a:r>
            <a:endParaRPr b="1" sz="2200"/>
          </a:p>
          <a:p>
            <a:pPr indent="-357822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/>
              <a:t>Qu'est-ce qui a rendu la campagne mémorable ?</a:t>
            </a:r>
            <a:endParaRPr b="1" sz="2200"/>
          </a:p>
          <a:p>
            <a:pPr indent="-35782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/>
              <a:t>Quelles émotions avez-vous ressenties ?</a:t>
            </a:r>
            <a:endParaRPr b="1" sz="2200"/>
          </a:p>
          <a:p>
            <a:pPr indent="-35782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/>
              <a:t>Qu'est-ce que cela vous a fait faire en conséquence ?</a:t>
            </a:r>
            <a:endParaRPr b="1" sz="2200"/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3900" y="845901"/>
            <a:ext cx="3375726" cy="337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560351" y="335400"/>
            <a:ext cx="33597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Campagnes controversées</a:t>
            </a:r>
            <a:endParaRPr sz="2900"/>
          </a:p>
        </p:txBody>
      </p:sp>
      <p:sp>
        <p:nvSpPr>
          <p:cNvPr id="105" name="Google Shape;105;p5"/>
          <p:cNvSpPr txBox="1"/>
          <p:nvPr>
            <p:ph idx="1" type="body"/>
          </p:nvPr>
        </p:nvSpPr>
        <p:spPr>
          <a:xfrm>
            <a:off x="560351" y="1365300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7922"/>
              <a:buNone/>
            </a:pPr>
            <a:r>
              <a:rPr lang="en" sz="2200"/>
              <a:t>Les campagnes peuvent parfois devenir controversées si leurs messages sont.. :</a:t>
            </a:r>
            <a:endParaRPr sz="2200"/>
          </a:p>
          <a:p>
            <a:pPr indent="-336867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Peu clair</a:t>
            </a:r>
            <a:endParaRPr sz="2200"/>
          </a:p>
          <a:p>
            <a:pPr indent="-33686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Diviser</a:t>
            </a:r>
            <a:endParaRPr sz="2200"/>
          </a:p>
          <a:p>
            <a:pPr indent="-33686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Enracinés dans l'opinion plutôt que dans les faits</a:t>
            </a:r>
            <a:endParaRPr sz="2200"/>
          </a:p>
          <a:p>
            <a:pPr indent="-33686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Discriminatoires</a:t>
            </a:r>
            <a:endParaRPr sz="2200"/>
          </a:p>
          <a:p>
            <a:pPr indent="-33686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Ils sont sourds - ils ignorent certains groupes de la société ou les nouvelles/problèmes actuels de la société.</a:t>
            </a:r>
            <a:endParaRPr sz="2200"/>
          </a:p>
          <a:p>
            <a:pPr indent="-33686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/>
              <a:t>Il conseillent de ne pas faire quelque chose, plutôt que de promouvoir ce que les gens devraient faire.</a:t>
            </a:r>
            <a:endParaRPr b="1" sz="2200"/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525" y="835850"/>
            <a:ext cx="3359700" cy="33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560350" y="335400"/>
            <a:ext cx="49944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Qu'est-ce qui fait le succès d'une campagne ?</a:t>
            </a:r>
            <a:endParaRPr sz="2900"/>
          </a:p>
        </p:txBody>
      </p:sp>
      <p:sp>
        <p:nvSpPr>
          <p:cNvPr id="112" name="Google Shape;112;p6"/>
          <p:cNvSpPr/>
          <p:nvPr/>
        </p:nvSpPr>
        <p:spPr>
          <a:xfrm>
            <a:off x="434425" y="886200"/>
            <a:ext cx="2369100" cy="113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 de la campagne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434425" y="2121750"/>
            <a:ext cx="2369100" cy="139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Objectifs de la campagne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434425" y="3621900"/>
            <a:ext cx="2369100" cy="87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Audience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2921100" y="886200"/>
            <a:ext cx="2369100" cy="1876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Émotions impliquées dans la campagne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2921100" y="2855750"/>
            <a:ext cx="2369100" cy="1876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Routes en ligne : 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(Façons dont la campagne a été partagée/vue en ligne)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5407775" y="886200"/>
            <a:ext cx="3413700" cy="1755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Caractéristiques du succès : 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(Qu'est-ce qui a fait le succès de la campagne ?)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5407775" y="2737500"/>
            <a:ext cx="3413700" cy="1755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B5C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L'impact : 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(Quelle différence la campagne a-t-elle fait ?)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Lutter contre la cyberintimidation</a:t>
            </a:r>
            <a:endParaRPr/>
          </a:p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000"/>
              <a:t>Comment pourriez-vous utiliser une campagne dans votre communauté pour lutter contre la cyberintimidation ?</a:t>
            </a:r>
            <a:endParaRPr b="1" sz="2000"/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5873" y="708450"/>
            <a:ext cx="3427200" cy="34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