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Lst>
  <p:sldSz cy="5143500" cx="9144000"/>
  <p:notesSz cx="6858000" cy="9144000"/>
  <p:embeddedFontLst>
    <p:embeddedFont>
      <p:font typeface="PT Sans Narrow"/>
      <p:regular r:id="rId13"/>
      <p:bold r:id="rId1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http://customooxmlschemas.google.com/">
      <go:slidesCustomData xmlns:go="http://customooxmlschemas.google.com/" r:id="rId15" roundtripDataSignature="AMtx7mhkrXFo4Szi8rKJV88Bd8ZrHZR7c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font" Target="fonts/PTSansNarrow-regular.fntdata"/><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customschemas.google.com/relationships/presentationmetadata" Target="metadata"/><Relationship Id="rId14" Type="http://schemas.openxmlformats.org/officeDocument/2006/relationships/font" Target="fonts/PTSansNarrow-bold.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p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6" name="Google Shape;76;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p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3" name="Google Shape;83;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9" name="Google Shape;89;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5" name="Google Shape;95;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2" name="Google Shape;102;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3" name="Google Shape;113;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0" name="Google Shape;120;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7.png"/><Relationship Id="rId4" Type="http://schemas.openxmlformats.org/officeDocument/2006/relationships/image" Target="../media/image5.png"/><Relationship Id="rId5" Type="http://schemas.openxmlformats.org/officeDocument/2006/relationships/image" Target="../media/image3.png"/><Relationship Id="rId6" Type="http://schemas.openxmlformats.org/officeDocument/2006/relationships/image" Target="../media/image16.png"/><Relationship Id="rId7" Type="http://schemas.openxmlformats.org/officeDocument/2006/relationships/image" Target="../media/image11.png"/><Relationship Id="rId8" Type="http://schemas.openxmlformats.org/officeDocument/2006/relationships/image" Target="../media/image9.png"/></Relationships>
</file>

<file path=ppt/slideLayouts/_rels/slideLayout10.xml.rels><?xml version="1.0" encoding="UTF-8" standalone="yes"?><Relationships xmlns="http://schemas.openxmlformats.org/package/2006/relationships"><Relationship Id="rId11" Type="http://schemas.openxmlformats.org/officeDocument/2006/relationships/hyperlink" Target="https://www.twitter.com/kidactions" TargetMode="External"/><Relationship Id="rId10" Type="http://schemas.openxmlformats.org/officeDocument/2006/relationships/image" Target="../media/image2.png"/><Relationship Id="rId13" Type="http://schemas.openxmlformats.org/officeDocument/2006/relationships/image" Target="../media/image18.png"/><Relationship Id="rId12" Type="http://schemas.openxmlformats.org/officeDocument/2006/relationships/image" Target="../media/image23.png"/><Relationship Id="rId1" Type="http://schemas.openxmlformats.org/officeDocument/2006/relationships/slideMaster" Target="../slideMasters/slideMaster1.xml"/><Relationship Id="rId2" Type="http://schemas.openxmlformats.org/officeDocument/2006/relationships/hyperlink" Target="http://www.kidactions.eu/" TargetMode="External"/><Relationship Id="rId3" Type="http://schemas.openxmlformats.org/officeDocument/2006/relationships/hyperlink" Target="https://www.twitter.com/hashtag/kidactions" TargetMode="External"/><Relationship Id="rId4" Type="http://schemas.openxmlformats.org/officeDocument/2006/relationships/image" Target="../media/image13.png"/><Relationship Id="rId9" Type="http://schemas.openxmlformats.org/officeDocument/2006/relationships/image" Target="../media/image12.png"/><Relationship Id="rId15" Type="http://schemas.openxmlformats.org/officeDocument/2006/relationships/hyperlink" Target="https://www.instagram.com/kidactions" TargetMode="External"/><Relationship Id="rId14" Type="http://schemas.openxmlformats.org/officeDocument/2006/relationships/hyperlink" Target="https://www.instagram.com/kidactions" TargetMode="External"/><Relationship Id="rId5" Type="http://schemas.openxmlformats.org/officeDocument/2006/relationships/image" Target="../media/image8.png"/><Relationship Id="rId6" Type="http://schemas.openxmlformats.org/officeDocument/2006/relationships/image" Target="../media/image14.png"/><Relationship Id="rId7" Type="http://schemas.openxmlformats.org/officeDocument/2006/relationships/image" Target="../media/image10.png"/><Relationship Id="rId8" Type="http://schemas.openxmlformats.org/officeDocument/2006/relationships/image" Target="../media/image17.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 Id="rId3"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p:cSld name="Title Slide">
    <p:spTree>
      <p:nvGrpSpPr>
        <p:cNvPr id="15" name="Shape 15"/>
        <p:cNvGrpSpPr/>
        <p:nvPr/>
      </p:nvGrpSpPr>
      <p:grpSpPr>
        <a:xfrm>
          <a:off x="0" y="0"/>
          <a:ext cx="0" cy="0"/>
          <a:chOff x="0" y="0"/>
          <a:chExt cx="0" cy="0"/>
        </a:xfrm>
      </p:grpSpPr>
      <p:sp>
        <p:nvSpPr>
          <p:cNvPr id="16" name="Google Shape;16;p9"/>
          <p:cNvSpPr txBox="1"/>
          <p:nvPr>
            <p:ph type="ctrTitle"/>
          </p:nvPr>
        </p:nvSpPr>
        <p:spPr>
          <a:xfrm>
            <a:off x="525780" y="1548184"/>
            <a:ext cx="4466700" cy="1618800"/>
          </a:xfrm>
          <a:prstGeom prst="rect">
            <a:avLst/>
          </a:prstGeom>
          <a:noFill/>
          <a:ln>
            <a:noFill/>
          </a:ln>
        </p:spPr>
        <p:txBody>
          <a:bodyPr anchorCtr="0" anchor="b" bIns="34275" lIns="68575" spcFirstLastPara="1" rIns="68575" wrap="square" tIns="34275">
            <a:noAutofit/>
          </a:bodyPr>
          <a:lstStyle>
            <a:lvl1pPr lvl="0" algn="l">
              <a:lnSpc>
                <a:spcPct val="90000"/>
              </a:lnSpc>
              <a:spcBef>
                <a:spcPts val="0"/>
              </a:spcBef>
              <a:spcAft>
                <a:spcPts val="0"/>
              </a:spcAft>
              <a:buClr>
                <a:srgbClr val="3B527B"/>
              </a:buClr>
              <a:buSzPts val="3300"/>
              <a:buFont typeface="Calibri"/>
              <a:buNone/>
              <a:defRPr b="1" sz="3300">
                <a:solidFill>
                  <a:srgbClr val="3B527B"/>
                </a:solidFill>
                <a:latin typeface="Calibri"/>
                <a:ea typeface="Calibri"/>
                <a:cs typeface="Calibri"/>
                <a:sym typeface="Calibri"/>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7" name="Google Shape;17;p9"/>
          <p:cNvSpPr txBox="1"/>
          <p:nvPr>
            <p:ph idx="1" type="subTitle"/>
          </p:nvPr>
        </p:nvSpPr>
        <p:spPr>
          <a:xfrm>
            <a:off x="525780" y="3321647"/>
            <a:ext cx="4466700" cy="1132800"/>
          </a:xfrm>
          <a:prstGeom prst="rect">
            <a:avLst/>
          </a:prstGeom>
          <a:noFill/>
          <a:ln>
            <a:noFill/>
          </a:ln>
        </p:spPr>
        <p:txBody>
          <a:bodyPr anchorCtr="0" anchor="t" bIns="34275" lIns="68575" spcFirstLastPara="1" rIns="68575" wrap="square" tIns="34275">
            <a:normAutofit/>
          </a:bodyPr>
          <a:lstStyle>
            <a:lvl1pPr lvl="0" algn="l">
              <a:lnSpc>
                <a:spcPct val="90000"/>
              </a:lnSpc>
              <a:spcBef>
                <a:spcPts val="800"/>
              </a:spcBef>
              <a:spcAft>
                <a:spcPts val="0"/>
              </a:spcAft>
              <a:buSzPts val="2400"/>
              <a:buNone/>
              <a:defRPr sz="2400">
                <a:solidFill>
                  <a:srgbClr val="5B7FBF"/>
                </a:solidFill>
                <a:latin typeface="PT Sans Narrow"/>
                <a:ea typeface="PT Sans Narrow"/>
                <a:cs typeface="PT Sans Narrow"/>
                <a:sym typeface="PT Sans Narrow"/>
              </a:defRPr>
            </a:lvl1pPr>
            <a:lvl2pPr lvl="1" algn="ctr">
              <a:lnSpc>
                <a:spcPct val="90000"/>
              </a:lnSpc>
              <a:spcBef>
                <a:spcPts val="400"/>
              </a:spcBef>
              <a:spcAft>
                <a:spcPts val="0"/>
              </a:spcAft>
              <a:buSzPts val="1500"/>
              <a:buNone/>
              <a:defRPr sz="1500"/>
            </a:lvl2pPr>
            <a:lvl3pPr lvl="2" algn="ctr">
              <a:lnSpc>
                <a:spcPct val="90000"/>
              </a:lnSpc>
              <a:spcBef>
                <a:spcPts val="400"/>
              </a:spcBef>
              <a:spcAft>
                <a:spcPts val="0"/>
              </a:spcAft>
              <a:buSzPts val="1400"/>
              <a:buNone/>
              <a:defRPr sz="1400"/>
            </a:lvl3pPr>
            <a:lvl4pPr lvl="3" algn="ctr">
              <a:lnSpc>
                <a:spcPct val="90000"/>
              </a:lnSpc>
              <a:spcBef>
                <a:spcPts val="400"/>
              </a:spcBef>
              <a:spcAft>
                <a:spcPts val="0"/>
              </a:spcAft>
              <a:buSzPts val="1200"/>
              <a:buNone/>
              <a:defRPr sz="1200"/>
            </a:lvl4pPr>
            <a:lvl5pPr lvl="4" algn="ctr">
              <a:lnSpc>
                <a:spcPct val="90000"/>
              </a:lnSpc>
              <a:spcBef>
                <a:spcPts val="400"/>
              </a:spcBef>
              <a:spcAft>
                <a:spcPts val="0"/>
              </a:spcAft>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p:txBody>
      </p:sp>
      <p:sp>
        <p:nvSpPr>
          <p:cNvPr id="18" name="Google Shape;18;p9"/>
          <p:cNvSpPr/>
          <p:nvPr>
            <p:ph idx="2" type="pic"/>
          </p:nvPr>
        </p:nvSpPr>
        <p:spPr>
          <a:xfrm>
            <a:off x="5172075" y="535781"/>
            <a:ext cx="3446100" cy="3918300"/>
          </a:xfrm>
          <a:prstGeom prst="rect">
            <a:avLst/>
          </a:prstGeom>
          <a:noFill/>
          <a:ln>
            <a:noFill/>
          </a:ln>
        </p:spPr>
      </p:sp>
      <p:pic>
        <p:nvPicPr>
          <p:cNvPr descr="Logo&#10;&#10;Description automatically generated" id="19" name="Google Shape;19;p9"/>
          <p:cNvPicPr preferRelativeResize="0"/>
          <p:nvPr/>
        </p:nvPicPr>
        <p:blipFill rotWithShape="1">
          <a:blip r:embed="rId2">
            <a:alphaModFix/>
          </a:blip>
          <a:srcRect b="0" l="0" r="0" t="0"/>
          <a:stretch/>
        </p:blipFill>
        <p:spPr>
          <a:xfrm>
            <a:off x="5511774" y="4586570"/>
            <a:ext cx="865626" cy="320552"/>
          </a:xfrm>
          <a:prstGeom prst="rect">
            <a:avLst/>
          </a:prstGeom>
          <a:noFill/>
          <a:ln>
            <a:noFill/>
          </a:ln>
        </p:spPr>
      </p:pic>
      <p:pic>
        <p:nvPicPr>
          <p:cNvPr descr="Logo, company name&#10;&#10;Description automatically generated" id="20" name="Google Shape;20;p9"/>
          <p:cNvPicPr preferRelativeResize="0"/>
          <p:nvPr/>
        </p:nvPicPr>
        <p:blipFill rotWithShape="1">
          <a:blip r:embed="rId3">
            <a:alphaModFix/>
          </a:blip>
          <a:srcRect b="0" l="0" r="0" t="0"/>
          <a:stretch/>
        </p:blipFill>
        <p:spPr>
          <a:xfrm>
            <a:off x="3673678" y="4448687"/>
            <a:ext cx="596319" cy="596319"/>
          </a:xfrm>
          <a:prstGeom prst="rect">
            <a:avLst/>
          </a:prstGeom>
          <a:noFill/>
          <a:ln>
            <a:noFill/>
          </a:ln>
        </p:spPr>
      </p:pic>
      <p:pic>
        <p:nvPicPr>
          <p:cNvPr descr="A picture containing text, accessory, enamel&#10;&#10;Description automatically generated" id="21" name="Google Shape;21;p9"/>
          <p:cNvPicPr preferRelativeResize="0"/>
          <p:nvPr/>
        </p:nvPicPr>
        <p:blipFill rotWithShape="1">
          <a:blip r:embed="rId4">
            <a:alphaModFix/>
          </a:blip>
          <a:srcRect b="0" l="0" r="0" t="0"/>
          <a:stretch/>
        </p:blipFill>
        <p:spPr>
          <a:xfrm>
            <a:off x="4573100" y="4429060"/>
            <a:ext cx="635571" cy="635571"/>
          </a:xfrm>
          <a:prstGeom prst="rect">
            <a:avLst/>
          </a:prstGeom>
          <a:noFill/>
          <a:ln>
            <a:noFill/>
          </a:ln>
        </p:spPr>
      </p:pic>
      <p:pic>
        <p:nvPicPr>
          <p:cNvPr descr="Graphical user interface, text&#10;&#10;Description automatically generated with medium confidence" id="22" name="Google Shape;22;p9"/>
          <p:cNvPicPr preferRelativeResize="0"/>
          <p:nvPr/>
        </p:nvPicPr>
        <p:blipFill rotWithShape="1">
          <a:blip r:embed="rId5">
            <a:alphaModFix/>
          </a:blip>
          <a:srcRect b="0" l="0" r="0" t="0"/>
          <a:stretch/>
        </p:blipFill>
        <p:spPr>
          <a:xfrm>
            <a:off x="6678713" y="4596545"/>
            <a:ext cx="841686" cy="300602"/>
          </a:xfrm>
          <a:prstGeom prst="rect">
            <a:avLst/>
          </a:prstGeom>
          <a:noFill/>
          <a:ln>
            <a:noFill/>
          </a:ln>
        </p:spPr>
      </p:pic>
      <p:pic>
        <p:nvPicPr>
          <p:cNvPr id="23" name="Google Shape;23;p9"/>
          <p:cNvPicPr preferRelativeResize="0"/>
          <p:nvPr/>
        </p:nvPicPr>
        <p:blipFill rotWithShape="1">
          <a:blip r:embed="rId6">
            <a:alphaModFix/>
          </a:blip>
          <a:srcRect b="0" l="0" r="0" t="0"/>
          <a:stretch/>
        </p:blipFill>
        <p:spPr>
          <a:xfrm>
            <a:off x="7821714" y="4576376"/>
            <a:ext cx="844478" cy="340938"/>
          </a:xfrm>
          <a:prstGeom prst="rect">
            <a:avLst/>
          </a:prstGeom>
          <a:noFill/>
          <a:ln>
            <a:noFill/>
          </a:ln>
        </p:spPr>
      </p:pic>
      <p:pic>
        <p:nvPicPr>
          <p:cNvPr id="24" name="Google Shape;24;p9"/>
          <p:cNvPicPr preferRelativeResize="0"/>
          <p:nvPr/>
        </p:nvPicPr>
        <p:blipFill rotWithShape="1">
          <a:blip r:embed="rId7">
            <a:alphaModFix/>
          </a:blip>
          <a:srcRect b="0" l="0" r="0" t="0"/>
          <a:stretch/>
        </p:blipFill>
        <p:spPr>
          <a:xfrm>
            <a:off x="420650" y="4502630"/>
            <a:ext cx="2261564" cy="488431"/>
          </a:xfrm>
          <a:prstGeom prst="rect">
            <a:avLst/>
          </a:prstGeom>
          <a:noFill/>
          <a:ln>
            <a:noFill/>
          </a:ln>
        </p:spPr>
      </p:pic>
      <p:pic>
        <p:nvPicPr>
          <p:cNvPr descr="Icon&#10;&#10;Description automatically generated" id="25" name="Google Shape;25;p9"/>
          <p:cNvPicPr preferRelativeResize="0"/>
          <p:nvPr/>
        </p:nvPicPr>
        <p:blipFill rotWithShape="1">
          <a:blip r:embed="rId8">
            <a:alphaModFix/>
          </a:blip>
          <a:srcRect b="0" l="0" r="0" t="0"/>
          <a:stretch/>
        </p:blipFill>
        <p:spPr>
          <a:xfrm>
            <a:off x="444625" y="526695"/>
            <a:ext cx="4475177" cy="848313"/>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d slide" showMasterSp="0">
  <p:cSld name="End slide">
    <p:spTree>
      <p:nvGrpSpPr>
        <p:cNvPr id="55" name="Shape 55"/>
        <p:cNvGrpSpPr/>
        <p:nvPr/>
      </p:nvGrpSpPr>
      <p:grpSpPr>
        <a:xfrm>
          <a:off x="0" y="0"/>
          <a:ext cx="0" cy="0"/>
          <a:chOff x="0" y="0"/>
          <a:chExt cx="0" cy="0"/>
        </a:xfrm>
      </p:grpSpPr>
      <p:sp>
        <p:nvSpPr>
          <p:cNvPr id="56" name="Google Shape;56;p18"/>
          <p:cNvSpPr txBox="1"/>
          <p:nvPr/>
        </p:nvSpPr>
        <p:spPr>
          <a:xfrm>
            <a:off x="2819045" y="3018101"/>
            <a:ext cx="3505800" cy="6234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800"/>
              <a:buFont typeface="Arial"/>
              <a:buNone/>
            </a:pPr>
            <a:r>
              <a:rPr b="1" i="0" lang="en" sz="1800" u="sng" cap="none" strike="noStrike">
                <a:solidFill>
                  <a:schemeClr val="hlink"/>
                </a:solidFill>
                <a:latin typeface="Calibri"/>
                <a:ea typeface="Calibri"/>
                <a:cs typeface="Calibri"/>
                <a:sym typeface="Calibri"/>
                <a:hlinkClick r:id="rId2"/>
              </a:rPr>
              <a:t>www.kidactions.eu</a:t>
            </a:r>
            <a:r>
              <a:rPr b="1" i="0" lang="en" sz="1800" u="none" cap="none" strike="noStrike">
                <a:solidFill>
                  <a:srgbClr val="3B527B"/>
                </a:solidFill>
                <a:latin typeface="Calibri"/>
                <a:ea typeface="Calibri"/>
                <a:cs typeface="Calibri"/>
                <a:sym typeface="Calibri"/>
              </a:rPr>
              <a:t> | </a:t>
            </a:r>
            <a:r>
              <a:rPr b="1" i="0" lang="en" sz="1800" u="sng" cap="none" strike="noStrike">
                <a:solidFill>
                  <a:schemeClr val="hlink"/>
                </a:solidFill>
                <a:latin typeface="Calibri"/>
                <a:ea typeface="Calibri"/>
                <a:cs typeface="Calibri"/>
                <a:sym typeface="Calibri"/>
                <a:hlinkClick r:id="rId3"/>
              </a:rPr>
              <a:t>#KidActions</a:t>
            </a:r>
            <a:endParaRPr b="1" i="0" sz="1800" u="none" cap="none" strike="noStrike">
              <a:solidFill>
                <a:srgbClr val="3B527B"/>
              </a:solidFill>
              <a:latin typeface="Calibri"/>
              <a:ea typeface="Calibri"/>
              <a:cs typeface="Calibri"/>
              <a:sym typeface="Calibri"/>
            </a:endParaRPr>
          </a:p>
        </p:txBody>
      </p:sp>
      <p:pic>
        <p:nvPicPr>
          <p:cNvPr descr="Logo&#10;&#10;Description automatically generated" id="57" name="Google Shape;57;p18"/>
          <p:cNvPicPr preferRelativeResize="0"/>
          <p:nvPr/>
        </p:nvPicPr>
        <p:blipFill rotWithShape="1">
          <a:blip r:embed="rId4">
            <a:alphaModFix/>
          </a:blip>
          <a:srcRect b="0" l="0" r="0" t="0"/>
          <a:stretch/>
        </p:blipFill>
        <p:spPr>
          <a:xfrm>
            <a:off x="5511774" y="4586570"/>
            <a:ext cx="865626" cy="320552"/>
          </a:xfrm>
          <a:prstGeom prst="rect">
            <a:avLst/>
          </a:prstGeom>
          <a:noFill/>
          <a:ln>
            <a:noFill/>
          </a:ln>
        </p:spPr>
      </p:pic>
      <p:pic>
        <p:nvPicPr>
          <p:cNvPr descr="Logo, company name&#10;&#10;Description automatically generated" id="58" name="Google Shape;58;p18"/>
          <p:cNvPicPr preferRelativeResize="0"/>
          <p:nvPr/>
        </p:nvPicPr>
        <p:blipFill rotWithShape="1">
          <a:blip r:embed="rId5">
            <a:alphaModFix/>
          </a:blip>
          <a:srcRect b="0" l="0" r="0" t="0"/>
          <a:stretch/>
        </p:blipFill>
        <p:spPr>
          <a:xfrm>
            <a:off x="3673678" y="4448687"/>
            <a:ext cx="596319" cy="596319"/>
          </a:xfrm>
          <a:prstGeom prst="rect">
            <a:avLst/>
          </a:prstGeom>
          <a:noFill/>
          <a:ln>
            <a:noFill/>
          </a:ln>
        </p:spPr>
      </p:pic>
      <p:pic>
        <p:nvPicPr>
          <p:cNvPr descr="A picture containing text, accessory, enamel&#10;&#10;Description automatically generated" id="59" name="Google Shape;59;p18"/>
          <p:cNvPicPr preferRelativeResize="0"/>
          <p:nvPr/>
        </p:nvPicPr>
        <p:blipFill rotWithShape="1">
          <a:blip r:embed="rId6">
            <a:alphaModFix/>
          </a:blip>
          <a:srcRect b="0" l="0" r="0" t="0"/>
          <a:stretch/>
        </p:blipFill>
        <p:spPr>
          <a:xfrm>
            <a:off x="4573100" y="4429060"/>
            <a:ext cx="635571" cy="635571"/>
          </a:xfrm>
          <a:prstGeom prst="rect">
            <a:avLst/>
          </a:prstGeom>
          <a:noFill/>
          <a:ln>
            <a:noFill/>
          </a:ln>
        </p:spPr>
      </p:pic>
      <p:pic>
        <p:nvPicPr>
          <p:cNvPr descr="Graphical user interface, text&#10;&#10;Description automatically generated with medium confidence" id="60" name="Google Shape;60;p18"/>
          <p:cNvPicPr preferRelativeResize="0"/>
          <p:nvPr/>
        </p:nvPicPr>
        <p:blipFill rotWithShape="1">
          <a:blip r:embed="rId7">
            <a:alphaModFix/>
          </a:blip>
          <a:srcRect b="0" l="0" r="0" t="0"/>
          <a:stretch/>
        </p:blipFill>
        <p:spPr>
          <a:xfrm>
            <a:off x="6678713" y="4596545"/>
            <a:ext cx="841686" cy="300602"/>
          </a:xfrm>
          <a:prstGeom prst="rect">
            <a:avLst/>
          </a:prstGeom>
          <a:noFill/>
          <a:ln>
            <a:noFill/>
          </a:ln>
        </p:spPr>
      </p:pic>
      <p:pic>
        <p:nvPicPr>
          <p:cNvPr id="61" name="Google Shape;61;p18"/>
          <p:cNvPicPr preferRelativeResize="0"/>
          <p:nvPr/>
        </p:nvPicPr>
        <p:blipFill rotWithShape="1">
          <a:blip r:embed="rId8">
            <a:alphaModFix/>
          </a:blip>
          <a:srcRect b="0" l="0" r="0" t="0"/>
          <a:stretch/>
        </p:blipFill>
        <p:spPr>
          <a:xfrm>
            <a:off x="7821714" y="4576376"/>
            <a:ext cx="844478" cy="340938"/>
          </a:xfrm>
          <a:prstGeom prst="rect">
            <a:avLst/>
          </a:prstGeom>
          <a:noFill/>
          <a:ln>
            <a:noFill/>
          </a:ln>
        </p:spPr>
      </p:pic>
      <p:pic>
        <p:nvPicPr>
          <p:cNvPr id="62" name="Google Shape;62;p18"/>
          <p:cNvPicPr preferRelativeResize="0"/>
          <p:nvPr/>
        </p:nvPicPr>
        <p:blipFill rotWithShape="1">
          <a:blip r:embed="rId9">
            <a:alphaModFix/>
          </a:blip>
          <a:srcRect b="0" l="0" r="0" t="0"/>
          <a:stretch/>
        </p:blipFill>
        <p:spPr>
          <a:xfrm>
            <a:off x="420650" y="4502630"/>
            <a:ext cx="2261564" cy="488431"/>
          </a:xfrm>
          <a:prstGeom prst="rect">
            <a:avLst/>
          </a:prstGeom>
          <a:noFill/>
          <a:ln>
            <a:noFill/>
          </a:ln>
        </p:spPr>
      </p:pic>
      <p:pic>
        <p:nvPicPr>
          <p:cNvPr id="63" name="Google Shape;63;p18"/>
          <p:cNvPicPr preferRelativeResize="0"/>
          <p:nvPr/>
        </p:nvPicPr>
        <p:blipFill rotWithShape="1">
          <a:blip r:embed="rId10">
            <a:alphaModFix/>
          </a:blip>
          <a:srcRect b="0" l="0" r="0" t="0"/>
          <a:stretch/>
        </p:blipFill>
        <p:spPr>
          <a:xfrm>
            <a:off x="2754081" y="710096"/>
            <a:ext cx="3623318" cy="2274575"/>
          </a:xfrm>
          <a:prstGeom prst="rect">
            <a:avLst/>
          </a:prstGeom>
          <a:noFill/>
          <a:ln>
            <a:noFill/>
          </a:ln>
        </p:spPr>
      </p:pic>
      <p:grpSp>
        <p:nvGrpSpPr>
          <p:cNvPr id="64" name="Google Shape;64;p18"/>
          <p:cNvGrpSpPr/>
          <p:nvPr/>
        </p:nvGrpSpPr>
        <p:grpSpPr>
          <a:xfrm>
            <a:off x="6286757" y="4037982"/>
            <a:ext cx="1269324" cy="500175"/>
            <a:chOff x="4119565" y="4632261"/>
            <a:chExt cx="1692432" cy="666900"/>
          </a:xfrm>
        </p:grpSpPr>
        <p:sp>
          <p:nvSpPr>
            <p:cNvPr id="65" name="Google Shape;65;p18"/>
            <p:cNvSpPr txBox="1"/>
            <p:nvPr/>
          </p:nvSpPr>
          <p:spPr>
            <a:xfrm>
              <a:off x="4374097" y="4632261"/>
              <a:ext cx="1437900" cy="6669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400"/>
                <a:buFont typeface="Arial"/>
                <a:buNone/>
              </a:pPr>
              <a:r>
                <a:rPr b="1" i="0" lang="en" sz="1400" u="sng" cap="none" strike="noStrike">
                  <a:solidFill>
                    <a:schemeClr val="hlink"/>
                  </a:solidFill>
                  <a:latin typeface="PT Sans Narrow"/>
                  <a:ea typeface="PT Sans Narrow"/>
                  <a:cs typeface="PT Sans Narrow"/>
                  <a:sym typeface="PT Sans Narrow"/>
                  <a:hlinkClick r:id="rId11"/>
                </a:rPr>
                <a:t>@KidActions</a:t>
              </a:r>
              <a:endParaRPr b="1" i="0" sz="1400" u="none" cap="none" strike="noStrike">
                <a:solidFill>
                  <a:srgbClr val="3B5C98"/>
                </a:solidFill>
                <a:latin typeface="PT Sans Narrow"/>
                <a:ea typeface="PT Sans Narrow"/>
                <a:cs typeface="PT Sans Narrow"/>
                <a:sym typeface="PT Sans Narrow"/>
              </a:endParaRPr>
            </a:p>
          </p:txBody>
        </p:sp>
        <p:pic>
          <p:nvPicPr>
            <p:cNvPr id="66" name="Google Shape;66;p18"/>
            <p:cNvPicPr preferRelativeResize="0"/>
            <p:nvPr/>
          </p:nvPicPr>
          <p:blipFill rotWithShape="1">
            <a:blip r:embed="rId12">
              <a:alphaModFix/>
            </a:blip>
            <a:srcRect b="0" l="0" r="0" t="0"/>
            <a:stretch/>
          </p:blipFill>
          <p:spPr>
            <a:xfrm>
              <a:off x="4119565" y="4693104"/>
              <a:ext cx="304455" cy="247645"/>
            </a:xfrm>
            <a:prstGeom prst="rect">
              <a:avLst/>
            </a:prstGeom>
            <a:noFill/>
            <a:ln>
              <a:noFill/>
            </a:ln>
          </p:spPr>
        </p:pic>
      </p:grpSp>
      <p:grpSp>
        <p:nvGrpSpPr>
          <p:cNvPr id="67" name="Google Shape;67;p18"/>
          <p:cNvGrpSpPr/>
          <p:nvPr/>
        </p:nvGrpSpPr>
        <p:grpSpPr>
          <a:xfrm>
            <a:off x="7563279" y="4037982"/>
            <a:ext cx="1352146" cy="500175"/>
            <a:chOff x="6280917" y="4632261"/>
            <a:chExt cx="1802862" cy="666900"/>
          </a:xfrm>
        </p:grpSpPr>
        <p:pic>
          <p:nvPicPr>
            <p:cNvPr descr="instagram" id="68" name="Google Shape;68;p18"/>
            <p:cNvPicPr preferRelativeResize="0"/>
            <p:nvPr/>
          </p:nvPicPr>
          <p:blipFill rotWithShape="1">
            <a:blip r:embed="rId13">
              <a:alphaModFix/>
            </a:blip>
            <a:srcRect b="0" l="0" r="0" t="0"/>
            <a:stretch/>
          </p:blipFill>
          <p:spPr>
            <a:xfrm>
              <a:off x="6280917" y="4684650"/>
              <a:ext cx="264554" cy="264554"/>
            </a:xfrm>
            <a:prstGeom prst="rect">
              <a:avLst/>
            </a:prstGeom>
            <a:noFill/>
            <a:ln>
              <a:noFill/>
            </a:ln>
          </p:spPr>
        </p:pic>
        <p:sp>
          <p:nvSpPr>
            <p:cNvPr id="69" name="Google Shape;69;p18"/>
            <p:cNvSpPr txBox="1"/>
            <p:nvPr/>
          </p:nvSpPr>
          <p:spPr>
            <a:xfrm>
              <a:off x="6554979" y="4632261"/>
              <a:ext cx="1528800" cy="6669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400"/>
                <a:buFont typeface="Arial"/>
                <a:buNone/>
              </a:pPr>
              <a:r>
                <a:rPr b="1" i="0" lang="en" sz="1400" u="sng" cap="none" strike="noStrike">
                  <a:solidFill>
                    <a:schemeClr val="hlink"/>
                  </a:solidFill>
                  <a:latin typeface="Calibri"/>
                  <a:ea typeface="Calibri"/>
                  <a:cs typeface="Calibri"/>
                  <a:sym typeface="Calibri"/>
                  <a:hlinkClick r:id="rId14"/>
                </a:rPr>
                <a:t>@</a:t>
              </a:r>
              <a:r>
                <a:rPr b="1" i="0" lang="en" sz="1400" u="sng" cap="none" strike="noStrike">
                  <a:solidFill>
                    <a:schemeClr val="hlink"/>
                  </a:solidFill>
                  <a:latin typeface="PT Sans Narrow"/>
                  <a:ea typeface="PT Sans Narrow"/>
                  <a:cs typeface="PT Sans Narrow"/>
                  <a:sym typeface="PT Sans Narrow"/>
                  <a:hlinkClick r:id="rId15"/>
                </a:rPr>
                <a:t>KidActions</a:t>
              </a:r>
              <a:endParaRPr b="1" i="0" sz="1400" u="none" cap="none" strike="noStrike">
                <a:solidFill>
                  <a:srgbClr val="3B5C98"/>
                </a:solidFill>
                <a:latin typeface="PT Sans Narrow"/>
                <a:ea typeface="PT Sans Narrow"/>
                <a:cs typeface="PT Sans Narrow"/>
                <a:sym typeface="PT Sans Narrow"/>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70" name="Shape 70"/>
        <p:cNvGrpSpPr/>
        <p:nvPr/>
      </p:nvGrpSpPr>
      <p:grpSpPr>
        <a:xfrm>
          <a:off x="0" y="0"/>
          <a:ext cx="0" cy="0"/>
          <a:chOff x="0" y="0"/>
          <a:chExt cx="0" cy="0"/>
        </a:xfrm>
      </p:grpSpPr>
      <p:sp>
        <p:nvSpPr>
          <p:cNvPr id="71" name="Google Shape;71;p19"/>
          <p:cNvSpPr txBox="1"/>
          <p:nvPr>
            <p:ph type="ctrTitle"/>
          </p:nvPr>
        </p:nvSpPr>
        <p:spPr>
          <a:xfrm>
            <a:off x="311708" y="744575"/>
            <a:ext cx="8520600" cy="2052600"/>
          </a:xfrm>
          <a:prstGeom prst="rect">
            <a:avLst/>
          </a:prstGeom>
          <a:noFill/>
          <a:ln>
            <a:noFill/>
          </a:ln>
        </p:spPr>
        <p:txBody>
          <a:bodyPr anchorCtr="0" anchor="b" bIns="34275" lIns="68575" spcFirstLastPara="1" rIns="68575" wrap="square" tIns="34275">
            <a:normAutofit/>
          </a:bodyPr>
          <a:lstStyle>
            <a:lvl1pPr lvl="0" algn="ctr">
              <a:lnSpc>
                <a:spcPct val="9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72" name="Google Shape;72;p19"/>
          <p:cNvSpPr txBox="1"/>
          <p:nvPr>
            <p:ph idx="1" type="subTitle"/>
          </p:nvPr>
        </p:nvSpPr>
        <p:spPr>
          <a:xfrm>
            <a:off x="311700" y="2834125"/>
            <a:ext cx="8520600" cy="792600"/>
          </a:xfrm>
          <a:prstGeom prst="rect">
            <a:avLst/>
          </a:prstGeom>
          <a:noFill/>
          <a:ln>
            <a:noFill/>
          </a:ln>
        </p:spPr>
        <p:txBody>
          <a:bodyPr anchorCtr="0" anchor="t" bIns="34275" lIns="68575" spcFirstLastPara="1" rIns="68575" wrap="square" tIns="34275">
            <a:normAutofit/>
          </a:bodyPr>
          <a:lstStyle>
            <a:lvl1pPr lvl="0" algn="ctr">
              <a:lnSpc>
                <a:spcPct val="100000"/>
              </a:lnSpc>
              <a:spcBef>
                <a:spcPts val="800"/>
              </a:spcBef>
              <a:spcAft>
                <a:spcPts val="0"/>
              </a:spcAft>
              <a:buSzPts val="2800"/>
              <a:buNone/>
              <a:defRPr sz="2800"/>
            </a:lvl1pPr>
            <a:lvl2pPr lvl="1" algn="ctr">
              <a:lnSpc>
                <a:spcPct val="100000"/>
              </a:lnSpc>
              <a:spcBef>
                <a:spcPts val="400"/>
              </a:spcBef>
              <a:spcAft>
                <a:spcPts val="0"/>
              </a:spcAft>
              <a:buSzPts val="2800"/>
              <a:buNone/>
              <a:defRPr sz="2800"/>
            </a:lvl2pPr>
            <a:lvl3pPr lvl="2" algn="ctr">
              <a:lnSpc>
                <a:spcPct val="100000"/>
              </a:lnSpc>
              <a:spcBef>
                <a:spcPts val="400"/>
              </a:spcBef>
              <a:spcAft>
                <a:spcPts val="0"/>
              </a:spcAft>
              <a:buSzPts val="2800"/>
              <a:buNone/>
              <a:defRPr sz="2800"/>
            </a:lvl3pPr>
            <a:lvl4pPr lvl="3" algn="ctr">
              <a:lnSpc>
                <a:spcPct val="100000"/>
              </a:lnSpc>
              <a:spcBef>
                <a:spcPts val="400"/>
              </a:spcBef>
              <a:spcAft>
                <a:spcPts val="0"/>
              </a:spcAft>
              <a:buSzPts val="2800"/>
              <a:buNone/>
              <a:defRPr sz="2800"/>
            </a:lvl4pPr>
            <a:lvl5pPr lvl="4" algn="ctr">
              <a:lnSpc>
                <a:spcPct val="100000"/>
              </a:lnSpc>
              <a:spcBef>
                <a:spcPts val="400"/>
              </a:spcBef>
              <a:spcAft>
                <a:spcPts val="0"/>
              </a:spcAft>
              <a:buSzPts val="2800"/>
              <a:buNone/>
              <a:defRPr sz="2800"/>
            </a:lvl5pPr>
            <a:lvl6pPr lvl="5" algn="ctr">
              <a:lnSpc>
                <a:spcPct val="100000"/>
              </a:lnSpc>
              <a:spcBef>
                <a:spcPts val="400"/>
              </a:spcBef>
              <a:spcAft>
                <a:spcPts val="0"/>
              </a:spcAft>
              <a:buSzPts val="2800"/>
              <a:buNone/>
              <a:defRPr sz="2800"/>
            </a:lvl6pPr>
            <a:lvl7pPr lvl="6" algn="ctr">
              <a:lnSpc>
                <a:spcPct val="100000"/>
              </a:lnSpc>
              <a:spcBef>
                <a:spcPts val="400"/>
              </a:spcBef>
              <a:spcAft>
                <a:spcPts val="0"/>
              </a:spcAft>
              <a:buSzPts val="2800"/>
              <a:buNone/>
              <a:defRPr sz="2800"/>
            </a:lvl7pPr>
            <a:lvl8pPr lvl="7" algn="ctr">
              <a:lnSpc>
                <a:spcPct val="100000"/>
              </a:lnSpc>
              <a:spcBef>
                <a:spcPts val="400"/>
              </a:spcBef>
              <a:spcAft>
                <a:spcPts val="0"/>
              </a:spcAft>
              <a:buSzPts val="2800"/>
              <a:buNone/>
              <a:defRPr sz="2800"/>
            </a:lvl8pPr>
            <a:lvl9pPr lvl="8" algn="ctr">
              <a:lnSpc>
                <a:spcPct val="100000"/>
              </a:lnSpc>
              <a:spcBef>
                <a:spcPts val="400"/>
              </a:spcBef>
              <a:spcAft>
                <a:spcPts val="0"/>
              </a:spcAft>
              <a:buSzPts val="2800"/>
              <a:buNone/>
              <a:defRPr sz="2800"/>
            </a:lvl9pPr>
          </a:lstStyle>
          <a:p/>
        </p:txBody>
      </p:sp>
      <p:sp>
        <p:nvSpPr>
          <p:cNvPr id="73" name="Google Shape;73;p1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bg>
      <p:bgPr>
        <a:solidFill>
          <a:schemeClr val="lt1"/>
        </a:solidFill>
      </p:bgPr>
    </p:bg>
    <p:spTree>
      <p:nvGrpSpPr>
        <p:cNvPr id="26" name="Shape 26"/>
        <p:cNvGrpSpPr/>
        <p:nvPr/>
      </p:nvGrpSpPr>
      <p:grpSpPr>
        <a:xfrm>
          <a:off x="0" y="0"/>
          <a:ext cx="0" cy="0"/>
          <a:chOff x="0" y="0"/>
          <a:chExt cx="0" cy="0"/>
        </a:xfrm>
      </p:grpSpPr>
      <p:sp>
        <p:nvSpPr>
          <p:cNvPr id="27" name="Google Shape;27;p10"/>
          <p:cNvSpPr txBox="1"/>
          <p:nvPr>
            <p:ph type="title"/>
          </p:nvPr>
        </p:nvSpPr>
        <p:spPr>
          <a:xfrm>
            <a:off x="560344" y="335407"/>
            <a:ext cx="8023200" cy="6096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rgbClr val="5B7FBF"/>
              </a:buClr>
              <a:buSzPts val="3300"/>
              <a:buFont typeface="PT Sans Narrow"/>
              <a:buNone/>
              <a:defRPr>
                <a:solidFill>
                  <a:srgbClr val="5B7FBF"/>
                </a:solidFill>
                <a:latin typeface="PT Sans Narrow"/>
                <a:ea typeface="PT Sans Narrow"/>
                <a:cs typeface="PT Sans Narrow"/>
                <a:sym typeface="PT Sans Narrow"/>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8" name="Google Shape;28;p10"/>
          <p:cNvSpPr txBox="1"/>
          <p:nvPr>
            <p:ph idx="1" type="body"/>
          </p:nvPr>
        </p:nvSpPr>
        <p:spPr>
          <a:xfrm>
            <a:off x="560344" y="1044723"/>
            <a:ext cx="8023200" cy="3588000"/>
          </a:xfrm>
          <a:prstGeom prst="rect">
            <a:avLst/>
          </a:prstGeom>
          <a:noFill/>
          <a:ln>
            <a:noFill/>
          </a:ln>
        </p:spPr>
        <p:txBody>
          <a:bodyPr anchorCtr="0" anchor="t" bIns="34275" lIns="68575" spcFirstLastPara="1" rIns="68575" wrap="square" tIns="34275">
            <a:normAutofit/>
          </a:bodyPr>
          <a:lstStyle>
            <a:lvl1pPr indent="-361950" lvl="0" marL="457200" algn="l">
              <a:lnSpc>
                <a:spcPct val="90000"/>
              </a:lnSpc>
              <a:spcBef>
                <a:spcPts val="800"/>
              </a:spcBef>
              <a:spcAft>
                <a:spcPts val="0"/>
              </a:spcAft>
              <a:buClr>
                <a:srgbClr val="F0800E"/>
              </a:buClr>
              <a:buSzPts val="2100"/>
              <a:buChar char="•"/>
              <a:defRPr>
                <a:solidFill>
                  <a:srgbClr val="0C0C0C"/>
                </a:solidFill>
                <a:latin typeface="Calibri"/>
                <a:ea typeface="Calibri"/>
                <a:cs typeface="Calibri"/>
                <a:sym typeface="Calibri"/>
              </a:defRPr>
            </a:lvl1pPr>
            <a:lvl2pPr indent="-342900" lvl="1" marL="914400" algn="l">
              <a:lnSpc>
                <a:spcPct val="90000"/>
              </a:lnSpc>
              <a:spcBef>
                <a:spcPts val="400"/>
              </a:spcBef>
              <a:spcAft>
                <a:spcPts val="0"/>
              </a:spcAft>
              <a:buClr>
                <a:srgbClr val="F0800E"/>
              </a:buClr>
              <a:buSzPts val="1800"/>
              <a:buChar char="•"/>
              <a:defRPr>
                <a:solidFill>
                  <a:srgbClr val="0C0C0C"/>
                </a:solidFill>
                <a:latin typeface="Calibri"/>
                <a:ea typeface="Calibri"/>
                <a:cs typeface="Calibri"/>
                <a:sym typeface="Calibri"/>
              </a:defRPr>
            </a:lvl2pPr>
            <a:lvl3pPr indent="-323850" lvl="2" marL="1371600" algn="l">
              <a:lnSpc>
                <a:spcPct val="90000"/>
              </a:lnSpc>
              <a:spcBef>
                <a:spcPts val="400"/>
              </a:spcBef>
              <a:spcAft>
                <a:spcPts val="0"/>
              </a:spcAft>
              <a:buClr>
                <a:srgbClr val="F0800E"/>
              </a:buClr>
              <a:buSzPts val="1500"/>
              <a:buChar char="•"/>
              <a:defRPr>
                <a:solidFill>
                  <a:srgbClr val="0C0C0C"/>
                </a:solidFill>
                <a:latin typeface="Calibri"/>
                <a:ea typeface="Calibri"/>
                <a:cs typeface="Calibri"/>
                <a:sym typeface="Calibri"/>
              </a:defRPr>
            </a:lvl3pPr>
            <a:lvl4pPr indent="-317500" lvl="3" marL="1828800" algn="l">
              <a:lnSpc>
                <a:spcPct val="90000"/>
              </a:lnSpc>
              <a:spcBef>
                <a:spcPts val="400"/>
              </a:spcBef>
              <a:spcAft>
                <a:spcPts val="0"/>
              </a:spcAft>
              <a:buClr>
                <a:srgbClr val="F0800E"/>
              </a:buClr>
              <a:buSzPts val="1400"/>
              <a:buChar char="•"/>
              <a:defRPr>
                <a:solidFill>
                  <a:srgbClr val="0C0C0C"/>
                </a:solidFill>
                <a:latin typeface="Calibri"/>
                <a:ea typeface="Calibri"/>
                <a:cs typeface="Calibri"/>
                <a:sym typeface="Calibri"/>
              </a:defRPr>
            </a:lvl4pPr>
            <a:lvl5pPr indent="-317500" lvl="4" marL="2286000" algn="l">
              <a:lnSpc>
                <a:spcPct val="90000"/>
              </a:lnSpc>
              <a:spcBef>
                <a:spcPts val="400"/>
              </a:spcBef>
              <a:spcAft>
                <a:spcPts val="0"/>
              </a:spcAft>
              <a:buClr>
                <a:srgbClr val="F0800E"/>
              </a:buClr>
              <a:buSzPts val="1400"/>
              <a:buChar char="•"/>
              <a:defRPr>
                <a:solidFill>
                  <a:srgbClr val="0C0C0C"/>
                </a:solidFill>
                <a:latin typeface="Calibri"/>
                <a:ea typeface="Calibri"/>
                <a:cs typeface="Calibri"/>
                <a:sym typeface="Calibri"/>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p:cSld name="Picture with Caption">
    <p:spTree>
      <p:nvGrpSpPr>
        <p:cNvPr id="29" name="Shape 29"/>
        <p:cNvGrpSpPr/>
        <p:nvPr/>
      </p:nvGrpSpPr>
      <p:grpSpPr>
        <a:xfrm>
          <a:off x="0" y="0"/>
          <a:ext cx="0" cy="0"/>
          <a:chOff x="0" y="0"/>
          <a:chExt cx="0" cy="0"/>
        </a:xfrm>
      </p:grpSpPr>
      <p:sp>
        <p:nvSpPr>
          <p:cNvPr id="30" name="Google Shape;30;p11"/>
          <p:cNvSpPr/>
          <p:nvPr>
            <p:ph idx="2" type="pic"/>
          </p:nvPr>
        </p:nvSpPr>
        <p:spPr>
          <a:xfrm>
            <a:off x="3717421" y="335407"/>
            <a:ext cx="4768500" cy="4311300"/>
          </a:xfrm>
          <a:prstGeom prst="rect">
            <a:avLst/>
          </a:prstGeom>
          <a:solidFill>
            <a:srgbClr val="ADBFDF"/>
          </a:solidFill>
          <a:ln>
            <a:noFill/>
          </a:ln>
        </p:spPr>
      </p:sp>
      <p:sp>
        <p:nvSpPr>
          <p:cNvPr id="31" name="Google Shape;31;p11"/>
          <p:cNvSpPr txBox="1"/>
          <p:nvPr>
            <p:ph idx="1" type="body"/>
          </p:nvPr>
        </p:nvSpPr>
        <p:spPr>
          <a:xfrm>
            <a:off x="560344" y="1422874"/>
            <a:ext cx="3018600" cy="3223800"/>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800"/>
              </a:spcBef>
              <a:spcAft>
                <a:spcPts val="0"/>
              </a:spcAft>
              <a:buSzPts val="1200"/>
              <a:buNone/>
              <a:defRPr sz="1200"/>
            </a:lvl1pPr>
            <a:lvl2pPr indent="-228600" lvl="1" marL="914400" algn="l">
              <a:lnSpc>
                <a:spcPct val="90000"/>
              </a:lnSpc>
              <a:spcBef>
                <a:spcPts val="400"/>
              </a:spcBef>
              <a:spcAft>
                <a:spcPts val="0"/>
              </a:spcAft>
              <a:buSzPts val="1100"/>
              <a:buNone/>
              <a:defRPr sz="1100"/>
            </a:lvl2pPr>
            <a:lvl3pPr indent="-228600" lvl="2" marL="1371600" algn="l">
              <a:lnSpc>
                <a:spcPct val="90000"/>
              </a:lnSpc>
              <a:spcBef>
                <a:spcPts val="400"/>
              </a:spcBef>
              <a:spcAft>
                <a:spcPts val="0"/>
              </a:spcAft>
              <a:buSzPts val="900"/>
              <a:buNone/>
              <a:defRPr sz="900"/>
            </a:lvl3pPr>
            <a:lvl4pPr indent="-228600" lvl="3" marL="1828800" algn="l">
              <a:lnSpc>
                <a:spcPct val="90000"/>
              </a:lnSpc>
              <a:spcBef>
                <a:spcPts val="400"/>
              </a:spcBef>
              <a:spcAft>
                <a:spcPts val="0"/>
              </a:spcAft>
              <a:buSzPts val="800"/>
              <a:buNone/>
              <a:defRPr sz="800"/>
            </a:lvl4pPr>
            <a:lvl5pPr indent="-228600" lvl="4" marL="2286000" algn="l">
              <a:lnSpc>
                <a:spcPct val="90000"/>
              </a:lnSpc>
              <a:spcBef>
                <a:spcPts val="400"/>
              </a:spcBef>
              <a:spcAft>
                <a:spcPts val="0"/>
              </a:spcAft>
              <a:buSzPts val="800"/>
              <a:buNone/>
              <a:defRPr sz="800"/>
            </a:lvl5pPr>
            <a:lvl6pPr indent="-228600" lvl="5" marL="2743200" algn="l">
              <a:lnSpc>
                <a:spcPct val="90000"/>
              </a:lnSpc>
              <a:spcBef>
                <a:spcPts val="400"/>
              </a:spcBef>
              <a:spcAft>
                <a:spcPts val="0"/>
              </a:spcAft>
              <a:buClr>
                <a:schemeClr val="dk1"/>
              </a:buClr>
              <a:buSzPts val="800"/>
              <a:buNone/>
              <a:defRPr sz="800"/>
            </a:lvl6pPr>
            <a:lvl7pPr indent="-228600" lvl="6" marL="3200400" algn="l">
              <a:lnSpc>
                <a:spcPct val="90000"/>
              </a:lnSpc>
              <a:spcBef>
                <a:spcPts val="400"/>
              </a:spcBef>
              <a:spcAft>
                <a:spcPts val="0"/>
              </a:spcAft>
              <a:buClr>
                <a:schemeClr val="dk1"/>
              </a:buClr>
              <a:buSzPts val="800"/>
              <a:buNone/>
              <a:defRPr sz="800"/>
            </a:lvl7pPr>
            <a:lvl8pPr indent="-228600" lvl="7" marL="3657600" algn="l">
              <a:lnSpc>
                <a:spcPct val="90000"/>
              </a:lnSpc>
              <a:spcBef>
                <a:spcPts val="400"/>
              </a:spcBef>
              <a:spcAft>
                <a:spcPts val="0"/>
              </a:spcAft>
              <a:buClr>
                <a:schemeClr val="dk1"/>
              </a:buClr>
              <a:buSzPts val="800"/>
              <a:buNone/>
              <a:defRPr sz="800"/>
            </a:lvl8pPr>
            <a:lvl9pPr indent="-228600" lvl="8" marL="4114800" algn="l">
              <a:lnSpc>
                <a:spcPct val="90000"/>
              </a:lnSpc>
              <a:spcBef>
                <a:spcPts val="400"/>
              </a:spcBef>
              <a:spcAft>
                <a:spcPts val="0"/>
              </a:spcAft>
              <a:buClr>
                <a:schemeClr val="dk1"/>
              </a:buClr>
              <a:buSzPts val="800"/>
              <a:buNone/>
              <a:defRPr sz="800"/>
            </a:lvl9pPr>
          </a:lstStyle>
          <a:p/>
        </p:txBody>
      </p:sp>
      <p:sp>
        <p:nvSpPr>
          <p:cNvPr id="32" name="Google Shape;32;p11"/>
          <p:cNvSpPr txBox="1"/>
          <p:nvPr>
            <p:ph type="title"/>
          </p:nvPr>
        </p:nvSpPr>
        <p:spPr>
          <a:xfrm>
            <a:off x="560344" y="335406"/>
            <a:ext cx="3018600" cy="1029900"/>
          </a:xfrm>
          <a:prstGeom prst="rect">
            <a:avLst/>
          </a:prstGeom>
          <a:noFill/>
          <a:ln>
            <a:noFill/>
          </a:ln>
        </p:spPr>
        <p:txBody>
          <a:bodyPr anchorCtr="0" anchor="ctr" bIns="34275" lIns="68575" spcFirstLastPara="1" rIns="68575" wrap="square" tIns="34275">
            <a:noAutofit/>
          </a:bodyPr>
          <a:lstStyle>
            <a:lvl1pPr lvl="0" algn="l">
              <a:lnSpc>
                <a:spcPct val="90000"/>
              </a:lnSpc>
              <a:spcBef>
                <a:spcPts val="0"/>
              </a:spcBef>
              <a:spcAft>
                <a:spcPts val="0"/>
              </a:spcAft>
              <a:buClr>
                <a:srgbClr val="5B7FBF"/>
              </a:buClr>
              <a:buSzPts val="2400"/>
              <a:buFont typeface="PT Sans Narrow"/>
              <a:buNone/>
              <a:defRPr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3" name="Shape 33"/>
        <p:cNvGrpSpPr/>
        <p:nvPr/>
      </p:nvGrpSpPr>
      <p:grpSpPr>
        <a:xfrm>
          <a:off x="0" y="0"/>
          <a:ext cx="0" cy="0"/>
          <a:chOff x="0" y="0"/>
          <a:chExt cx="0" cy="0"/>
        </a:xfrm>
      </p:grpSpPr>
      <p:sp>
        <p:nvSpPr>
          <p:cNvPr id="34" name="Google Shape;34;p12"/>
          <p:cNvSpPr txBox="1"/>
          <p:nvPr>
            <p:ph type="title"/>
          </p:nvPr>
        </p:nvSpPr>
        <p:spPr>
          <a:xfrm>
            <a:off x="623888" y="1282304"/>
            <a:ext cx="7886700" cy="2139600"/>
          </a:xfrm>
          <a:prstGeom prst="rect">
            <a:avLst/>
          </a:prstGeom>
          <a:noFill/>
          <a:ln>
            <a:noFill/>
          </a:ln>
        </p:spPr>
        <p:txBody>
          <a:bodyPr anchorCtr="0" anchor="b" bIns="34275" lIns="68575" spcFirstLastPara="1" rIns="68575" wrap="square" tIns="34275">
            <a:normAutofit/>
          </a:bodyPr>
          <a:lstStyle>
            <a:lvl1pPr lvl="0" algn="ctr">
              <a:lnSpc>
                <a:spcPct val="90000"/>
              </a:lnSpc>
              <a:spcBef>
                <a:spcPts val="0"/>
              </a:spcBef>
              <a:spcAft>
                <a:spcPts val="0"/>
              </a:spcAft>
              <a:buClr>
                <a:srgbClr val="5B7FBF"/>
              </a:buClr>
              <a:buSzPts val="4500"/>
              <a:buFont typeface="PT Sans Narrow"/>
              <a:buNone/>
              <a:defRPr sz="45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35" name="Google Shape;35;p12"/>
          <p:cNvSpPr txBox="1"/>
          <p:nvPr>
            <p:ph idx="1" type="body"/>
          </p:nvPr>
        </p:nvSpPr>
        <p:spPr>
          <a:xfrm>
            <a:off x="623888" y="3505913"/>
            <a:ext cx="7886700" cy="1061400"/>
          </a:xfrm>
          <a:prstGeom prst="rect">
            <a:avLst/>
          </a:prstGeom>
          <a:noFill/>
          <a:ln>
            <a:noFill/>
          </a:ln>
        </p:spPr>
        <p:txBody>
          <a:bodyPr anchorCtr="0" anchor="t" bIns="34275" lIns="68575" spcFirstLastPara="1" rIns="68575" wrap="square" tIns="34275">
            <a:normAutofit/>
          </a:bodyPr>
          <a:lstStyle>
            <a:lvl1pPr indent="-228600" lvl="0" marL="457200" algn="ctr">
              <a:lnSpc>
                <a:spcPct val="90000"/>
              </a:lnSpc>
              <a:spcBef>
                <a:spcPts val="800"/>
              </a:spcBef>
              <a:spcAft>
                <a:spcPts val="0"/>
              </a:spcAft>
              <a:buSzPts val="1800"/>
              <a:buNone/>
              <a:defRPr sz="1800">
                <a:solidFill>
                  <a:srgbClr val="3B527B"/>
                </a:solidFill>
              </a:defRPr>
            </a:lvl1pPr>
            <a:lvl2pPr indent="-228600" lvl="1" marL="914400" algn="l">
              <a:lnSpc>
                <a:spcPct val="90000"/>
              </a:lnSpc>
              <a:spcBef>
                <a:spcPts val="400"/>
              </a:spcBef>
              <a:spcAft>
                <a:spcPts val="0"/>
              </a:spcAft>
              <a:buSzPts val="1500"/>
              <a:buNone/>
              <a:defRPr sz="1500">
                <a:solidFill>
                  <a:srgbClr val="898989"/>
                </a:solidFill>
              </a:defRPr>
            </a:lvl2pPr>
            <a:lvl3pPr indent="-228600" lvl="2" marL="1371600" algn="l">
              <a:lnSpc>
                <a:spcPct val="90000"/>
              </a:lnSpc>
              <a:spcBef>
                <a:spcPts val="400"/>
              </a:spcBef>
              <a:spcAft>
                <a:spcPts val="0"/>
              </a:spcAft>
              <a:buSzPts val="1400"/>
              <a:buNone/>
              <a:defRPr sz="1400">
                <a:solidFill>
                  <a:srgbClr val="898989"/>
                </a:solidFill>
              </a:defRPr>
            </a:lvl3pPr>
            <a:lvl4pPr indent="-228600" lvl="3" marL="1828800" algn="l">
              <a:lnSpc>
                <a:spcPct val="90000"/>
              </a:lnSpc>
              <a:spcBef>
                <a:spcPts val="400"/>
              </a:spcBef>
              <a:spcAft>
                <a:spcPts val="0"/>
              </a:spcAft>
              <a:buSzPts val="1200"/>
              <a:buNone/>
              <a:defRPr sz="1200">
                <a:solidFill>
                  <a:srgbClr val="898989"/>
                </a:solidFill>
              </a:defRPr>
            </a:lvl4pPr>
            <a:lvl5pPr indent="-228600" lvl="4" marL="2286000" algn="l">
              <a:lnSpc>
                <a:spcPct val="90000"/>
              </a:lnSpc>
              <a:spcBef>
                <a:spcPts val="400"/>
              </a:spcBef>
              <a:spcAft>
                <a:spcPts val="0"/>
              </a:spcAft>
              <a:buSzPts val="1200"/>
              <a:buNone/>
              <a:defRPr sz="1200">
                <a:solidFill>
                  <a:srgbClr val="898989"/>
                </a:solidFill>
              </a:defRPr>
            </a:lvl5pPr>
            <a:lvl6pPr indent="-228600" lvl="5" marL="2743200" algn="l">
              <a:lnSpc>
                <a:spcPct val="90000"/>
              </a:lnSpc>
              <a:spcBef>
                <a:spcPts val="400"/>
              </a:spcBef>
              <a:spcAft>
                <a:spcPts val="0"/>
              </a:spcAft>
              <a:buClr>
                <a:srgbClr val="898989"/>
              </a:buClr>
              <a:buSzPts val="1200"/>
              <a:buNone/>
              <a:defRPr sz="1200">
                <a:solidFill>
                  <a:srgbClr val="898989"/>
                </a:solidFill>
              </a:defRPr>
            </a:lvl6pPr>
            <a:lvl7pPr indent="-228600" lvl="6" marL="3200400" algn="l">
              <a:lnSpc>
                <a:spcPct val="90000"/>
              </a:lnSpc>
              <a:spcBef>
                <a:spcPts val="400"/>
              </a:spcBef>
              <a:spcAft>
                <a:spcPts val="0"/>
              </a:spcAft>
              <a:buClr>
                <a:srgbClr val="898989"/>
              </a:buClr>
              <a:buSzPts val="1200"/>
              <a:buNone/>
              <a:defRPr sz="1200">
                <a:solidFill>
                  <a:srgbClr val="898989"/>
                </a:solidFill>
              </a:defRPr>
            </a:lvl7pPr>
            <a:lvl8pPr indent="-228600" lvl="7" marL="3657600" algn="l">
              <a:lnSpc>
                <a:spcPct val="90000"/>
              </a:lnSpc>
              <a:spcBef>
                <a:spcPts val="400"/>
              </a:spcBef>
              <a:spcAft>
                <a:spcPts val="0"/>
              </a:spcAft>
              <a:buClr>
                <a:srgbClr val="898989"/>
              </a:buClr>
              <a:buSzPts val="1200"/>
              <a:buNone/>
              <a:defRPr sz="1200">
                <a:solidFill>
                  <a:srgbClr val="898989"/>
                </a:solidFill>
              </a:defRPr>
            </a:lvl8pPr>
            <a:lvl9pPr indent="-228600" lvl="8" marL="4114800" algn="l">
              <a:lnSpc>
                <a:spcPct val="90000"/>
              </a:lnSpc>
              <a:spcBef>
                <a:spcPts val="400"/>
              </a:spcBef>
              <a:spcAft>
                <a:spcPts val="0"/>
              </a:spcAft>
              <a:buClr>
                <a:srgbClr val="898989"/>
              </a:buClr>
              <a:buSzPts val="1200"/>
              <a:buNone/>
              <a:defRPr sz="1200">
                <a:solidFill>
                  <a:srgbClr val="898989"/>
                </a:solidFill>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36" name="Shape 36"/>
        <p:cNvGrpSpPr/>
        <p:nvPr/>
      </p:nvGrpSpPr>
      <p:grpSpPr>
        <a:xfrm>
          <a:off x="0" y="0"/>
          <a:ext cx="0" cy="0"/>
          <a:chOff x="0" y="0"/>
          <a:chExt cx="0" cy="0"/>
        </a:xfrm>
      </p:grpSpPr>
      <p:sp>
        <p:nvSpPr>
          <p:cNvPr id="37" name="Google Shape;37;p13"/>
          <p:cNvSpPr txBox="1"/>
          <p:nvPr>
            <p:ph idx="1" type="body"/>
          </p:nvPr>
        </p:nvSpPr>
        <p:spPr>
          <a:xfrm>
            <a:off x="560344" y="1044723"/>
            <a:ext cx="3954600" cy="35880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SzPts val="1400"/>
              <a:buChar char="•"/>
              <a:defRPr/>
            </a:lvl1pPr>
            <a:lvl2pPr indent="-317500" lvl="1" marL="914400" algn="l">
              <a:lnSpc>
                <a:spcPct val="90000"/>
              </a:lnSpc>
              <a:spcBef>
                <a:spcPts val="400"/>
              </a:spcBef>
              <a:spcAft>
                <a:spcPts val="0"/>
              </a:spcAft>
              <a:buSzPts val="1400"/>
              <a:buChar char="•"/>
              <a:defRPr/>
            </a:lvl2pPr>
            <a:lvl3pPr indent="-317500" lvl="2" marL="1371600" algn="l">
              <a:lnSpc>
                <a:spcPct val="90000"/>
              </a:lnSpc>
              <a:spcBef>
                <a:spcPts val="400"/>
              </a:spcBef>
              <a:spcAft>
                <a:spcPts val="0"/>
              </a:spcAft>
              <a:buSzPts val="1400"/>
              <a:buChar char="•"/>
              <a:defRPr/>
            </a:lvl3pPr>
            <a:lvl4pPr indent="-317500" lvl="3" marL="1828800" algn="l">
              <a:lnSpc>
                <a:spcPct val="90000"/>
              </a:lnSpc>
              <a:spcBef>
                <a:spcPts val="400"/>
              </a:spcBef>
              <a:spcAft>
                <a:spcPts val="0"/>
              </a:spcAft>
              <a:buSzPts val="1400"/>
              <a:buChar char="•"/>
              <a:defRPr/>
            </a:lvl4pPr>
            <a:lvl5pPr indent="-317500" lvl="4" marL="2286000" algn="l">
              <a:lnSpc>
                <a:spcPct val="90000"/>
              </a:lnSpc>
              <a:spcBef>
                <a:spcPts val="400"/>
              </a:spcBef>
              <a:spcAft>
                <a:spcPts val="0"/>
              </a:spcAft>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38" name="Google Shape;38;p13"/>
          <p:cNvSpPr txBox="1"/>
          <p:nvPr>
            <p:ph idx="2" type="body"/>
          </p:nvPr>
        </p:nvSpPr>
        <p:spPr>
          <a:xfrm>
            <a:off x="4629150" y="1044723"/>
            <a:ext cx="3886200" cy="35880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SzPts val="1400"/>
              <a:buChar char="•"/>
              <a:defRPr/>
            </a:lvl1pPr>
            <a:lvl2pPr indent="-317500" lvl="1" marL="914400" algn="l">
              <a:lnSpc>
                <a:spcPct val="90000"/>
              </a:lnSpc>
              <a:spcBef>
                <a:spcPts val="400"/>
              </a:spcBef>
              <a:spcAft>
                <a:spcPts val="0"/>
              </a:spcAft>
              <a:buSzPts val="1400"/>
              <a:buChar char="•"/>
              <a:defRPr/>
            </a:lvl2pPr>
            <a:lvl3pPr indent="-317500" lvl="2" marL="1371600" algn="l">
              <a:lnSpc>
                <a:spcPct val="90000"/>
              </a:lnSpc>
              <a:spcBef>
                <a:spcPts val="400"/>
              </a:spcBef>
              <a:spcAft>
                <a:spcPts val="0"/>
              </a:spcAft>
              <a:buSzPts val="1400"/>
              <a:buChar char="•"/>
              <a:defRPr/>
            </a:lvl3pPr>
            <a:lvl4pPr indent="-317500" lvl="3" marL="1828800" algn="l">
              <a:lnSpc>
                <a:spcPct val="90000"/>
              </a:lnSpc>
              <a:spcBef>
                <a:spcPts val="400"/>
              </a:spcBef>
              <a:spcAft>
                <a:spcPts val="0"/>
              </a:spcAft>
              <a:buSzPts val="1400"/>
              <a:buChar char="•"/>
              <a:defRPr/>
            </a:lvl4pPr>
            <a:lvl5pPr indent="-317500" lvl="4" marL="2286000" algn="l">
              <a:lnSpc>
                <a:spcPct val="90000"/>
              </a:lnSpc>
              <a:spcBef>
                <a:spcPts val="400"/>
              </a:spcBef>
              <a:spcAft>
                <a:spcPts val="0"/>
              </a:spcAft>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39" name="Google Shape;39;p13"/>
          <p:cNvSpPr txBox="1"/>
          <p:nvPr>
            <p:ph type="title"/>
          </p:nvPr>
        </p:nvSpPr>
        <p:spPr>
          <a:xfrm>
            <a:off x="560344" y="335407"/>
            <a:ext cx="8023200" cy="6096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rgbClr val="5B7FBF"/>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p:cSld name="Comparison">
    <p:spTree>
      <p:nvGrpSpPr>
        <p:cNvPr id="40" name="Shape 40"/>
        <p:cNvGrpSpPr/>
        <p:nvPr/>
      </p:nvGrpSpPr>
      <p:grpSpPr>
        <a:xfrm>
          <a:off x="0" y="0"/>
          <a:ext cx="0" cy="0"/>
          <a:chOff x="0" y="0"/>
          <a:chExt cx="0" cy="0"/>
        </a:xfrm>
      </p:grpSpPr>
      <p:sp>
        <p:nvSpPr>
          <p:cNvPr id="41" name="Google Shape;41;p14"/>
          <p:cNvSpPr txBox="1"/>
          <p:nvPr>
            <p:ph idx="1" type="body"/>
          </p:nvPr>
        </p:nvSpPr>
        <p:spPr>
          <a:xfrm>
            <a:off x="560344" y="1070099"/>
            <a:ext cx="3937800" cy="618000"/>
          </a:xfrm>
          <a:prstGeom prst="rect">
            <a:avLst/>
          </a:prstGeom>
          <a:noFill/>
          <a:ln>
            <a:noFill/>
          </a:ln>
        </p:spPr>
        <p:txBody>
          <a:bodyPr anchorCtr="0" anchor="b" bIns="34275" lIns="68575" spcFirstLastPara="1" rIns="68575" wrap="square" tIns="34275">
            <a:normAutofit/>
          </a:bodyPr>
          <a:lstStyle>
            <a:lvl1pPr indent="-228600" lvl="0" marL="457200" algn="l">
              <a:lnSpc>
                <a:spcPct val="90000"/>
              </a:lnSpc>
              <a:spcBef>
                <a:spcPts val="800"/>
              </a:spcBef>
              <a:spcAft>
                <a:spcPts val="0"/>
              </a:spcAft>
              <a:buSzPts val="2400"/>
              <a:buNone/>
              <a:defRPr b="1" sz="2400">
                <a:solidFill>
                  <a:srgbClr val="F0800E"/>
                </a:solidFill>
                <a:latin typeface="PT Sans Narrow"/>
                <a:ea typeface="PT Sans Narrow"/>
                <a:cs typeface="PT Sans Narrow"/>
                <a:sym typeface="PT Sans Narrow"/>
              </a:defRPr>
            </a:lvl1pPr>
            <a:lvl2pPr indent="-228600" lvl="1" marL="914400" algn="l">
              <a:lnSpc>
                <a:spcPct val="90000"/>
              </a:lnSpc>
              <a:spcBef>
                <a:spcPts val="400"/>
              </a:spcBef>
              <a:spcAft>
                <a:spcPts val="0"/>
              </a:spcAft>
              <a:buSzPts val="1500"/>
              <a:buNone/>
              <a:defRPr b="1" sz="1500"/>
            </a:lvl2pPr>
            <a:lvl3pPr indent="-228600" lvl="2" marL="1371600" algn="l">
              <a:lnSpc>
                <a:spcPct val="90000"/>
              </a:lnSpc>
              <a:spcBef>
                <a:spcPts val="400"/>
              </a:spcBef>
              <a:spcAft>
                <a:spcPts val="0"/>
              </a:spcAft>
              <a:buSzPts val="1400"/>
              <a:buNone/>
              <a:defRPr b="1" sz="1400"/>
            </a:lvl3pPr>
            <a:lvl4pPr indent="-228600" lvl="3" marL="1828800" algn="l">
              <a:lnSpc>
                <a:spcPct val="90000"/>
              </a:lnSpc>
              <a:spcBef>
                <a:spcPts val="400"/>
              </a:spcBef>
              <a:spcAft>
                <a:spcPts val="0"/>
              </a:spcAft>
              <a:buSzPts val="1200"/>
              <a:buNone/>
              <a:defRPr b="1" sz="1200"/>
            </a:lvl4pPr>
            <a:lvl5pPr indent="-228600" lvl="4" marL="2286000" algn="l">
              <a:lnSpc>
                <a:spcPct val="90000"/>
              </a:lnSpc>
              <a:spcBef>
                <a:spcPts val="400"/>
              </a:spcBef>
              <a:spcAft>
                <a:spcPts val="0"/>
              </a:spcAft>
              <a:buSzPts val="1200"/>
              <a:buNone/>
              <a:defRPr b="1" sz="1200"/>
            </a:lvl5pPr>
            <a:lvl6pPr indent="-228600" lvl="5" marL="2743200" algn="l">
              <a:lnSpc>
                <a:spcPct val="90000"/>
              </a:lnSpc>
              <a:spcBef>
                <a:spcPts val="400"/>
              </a:spcBef>
              <a:spcAft>
                <a:spcPts val="0"/>
              </a:spcAft>
              <a:buClr>
                <a:schemeClr val="dk1"/>
              </a:buClr>
              <a:buSzPts val="1200"/>
              <a:buNone/>
              <a:defRPr b="1" sz="1200"/>
            </a:lvl6pPr>
            <a:lvl7pPr indent="-228600" lvl="6" marL="3200400" algn="l">
              <a:lnSpc>
                <a:spcPct val="90000"/>
              </a:lnSpc>
              <a:spcBef>
                <a:spcPts val="400"/>
              </a:spcBef>
              <a:spcAft>
                <a:spcPts val="0"/>
              </a:spcAft>
              <a:buClr>
                <a:schemeClr val="dk1"/>
              </a:buClr>
              <a:buSzPts val="1200"/>
              <a:buNone/>
              <a:defRPr b="1" sz="1200"/>
            </a:lvl7pPr>
            <a:lvl8pPr indent="-228600" lvl="7" marL="3657600" algn="l">
              <a:lnSpc>
                <a:spcPct val="90000"/>
              </a:lnSpc>
              <a:spcBef>
                <a:spcPts val="400"/>
              </a:spcBef>
              <a:spcAft>
                <a:spcPts val="0"/>
              </a:spcAft>
              <a:buClr>
                <a:schemeClr val="dk1"/>
              </a:buClr>
              <a:buSzPts val="1200"/>
              <a:buNone/>
              <a:defRPr b="1" sz="1200"/>
            </a:lvl8pPr>
            <a:lvl9pPr indent="-228600" lvl="8" marL="4114800" algn="l">
              <a:lnSpc>
                <a:spcPct val="90000"/>
              </a:lnSpc>
              <a:spcBef>
                <a:spcPts val="400"/>
              </a:spcBef>
              <a:spcAft>
                <a:spcPts val="0"/>
              </a:spcAft>
              <a:buClr>
                <a:schemeClr val="dk1"/>
              </a:buClr>
              <a:buSzPts val="1200"/>
              <a:buNone/>
              <a:defRPr b="1" sz="1200"/>
            </a:lvl9pPr>
          </a:lstStyle>
          <a:p/>
        </p:txBody>
      </p:sp>
      <p:sp>
        <p:nvSpPr>
          <p:cNvPr id="42" name="Google Shape;42;p14"/>
          <p:cNvSpPr txBox="1"/>
          <p:nvPr>
            <p:ph idx="2" type="body"/>
          </p:nvPr>
        </p:nvSpPr>
        <p:spPr>
          <a:xfrm>
            <a:off x="560344" y="1749751"/>
            <a:ext cx="3937800" cy="28926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SzPts val="1400"/>
              <a:buChar char="•"/>
              <a:defRPr/>
            </a:lvl1pPr>
            <a:lvl2pPr indent="-317500" lvl="1" marL="914400" algn="l">
              <a:lnSpc>
                <a:spcPct val="90000"/>
              </a:lnSpc>
              <a:spcBef>
                <a:spcPts val="400"/>
              </a:spcBef>
              <a:spcAft>
                <a:spcPts val="0"/>
              </a:spcAft>
              <a:buSzPts val="1400"/>
              <a:buChar char="•"/>
              <a:defRPr/>
            </a:lvl2pPr>
            <a:lvl3pPr indent="-317500" lvl="2" marL="1371600" algn="l">
              <a:lnSpc>
                <a:spcPct val="90000"/>
              </a:lnSpc>
              <a:spcBef>
                <a:spcPts val="400"/>
              </a:spcBef>
              <a:spcAft>
                <a:spcPts val="0"/>
              </a:spcAft>
              <a:buSzPts val="1400"/>
              <a:buChar char="•"/>
              <a:defRPr/>
            </a:lvl3pPr>
            <a:lvl4pPr indent="-317500" lvl="3" marL="1828800" algn="l">
              <a:lnSpc>
                <a:spcPct val="90000"/>
              </a:lnSpc>
              <a:spcBef>
                <a:spcPts val="400"/>
              </a:spcBef>
              <a:spcAft>
                <a:spcPts val="0"/>
              </a:spcAft>
              <a:buSzPts val="1400"/>
              <a:buChar char="•"/>
              <a:defRPr/>
            </a:lvl4pPr>
            <a:lvl5pPr indent="-317500" lvl="4" marL="2286000" algn="l">
              <a:lnSpc>
                <a:spcPct val="90000"/>
              </a:lnSpc>
              <a:spcBef>
                <a:spcPts val="400"/>
              </a:spcBef>
              <a:spcAft>
                <a:spcPts val="0"/>
              </a:spcAft>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43" name="Google Shape;43;p14"/>
          <p:cNvSpPr txBox="1"/>
          <p:nvPr>
            <p:ph idx="3" type="body"/>
          </p:nvPr>
        </p:nvSpPr>
        <p:spPr>
          <a:xfrm>
            <a:off x="4629150" y="1070099"/>
            <a:ext cx="3887400" cy="618000"/>
          </a:xfrm>
          <a:prstGeom prst="rect">
            <a:avLst/>
          </a:prstGeom>
          <a:noFill/>
          <a:ln>
            <a:noFill/>
          </a:ln>
        </p:spPr>
        <p:txBody>
          <a:bodyPr anchorCtr="0" anchor="b" bIns="34275" lIns="68575" spcFirstLastPara="1" rIns="68575" wrap="square" tIns="34275">
            <a:normAutofit/>
          </a:bodyPr>
          <a:lstStyle>
            <a:lvl1pPr indent="-228600" lvl="0" marL="457200" algn="l">
              <a:lnSpc>
                <a:spcPct val="90000"/>
              </a:lnSpc>
              <a:spcBef>
                <a:spcPts val="800"/>
              </a:spcBef>
              <a:spcAft>
                <a:spcPts val="0"/>
              </a:spcAft>
              <a:buSzPts val="2400"/>
              <a:buNone/>
              <a:defRPr b="1" sz="2400">
                <a:solidFill>
                  <a:srgbClr val="F0800E"/>
                </a:solidFill>
                <a:latin typeface="PT Sans Narrow"/>
                <a:ea typeface="PT Sans Narrow"/>
                <a:cs typeface="PT Sans Narrow"/>
                <a:sym typeface="PT Sans Narrow"/>
              </a:defRPr>
            </a:lvl1pPr>
            <a:lvl2pPr indent="-228600" lvl="1" marL="914400" algn="l">
              <a:lnSpc>
                <a:spcPct val="90000"/>
              </a:lnSpc>
              <a:spcBef>
                <a:spcPts val="400"/>
              </a:spcBef>
              <a:spcAft>
                <a:spcPts val="0"/>
              </a:spcAft>
              <a:buSzPts val="1500"/>
              <a:buNone/>
              <a:defRPr b="1" sz="1500"/>
            </a:lvl2pPr>
            <a:lvl3pPr indent="-228600" lvl="2" marL="1371600" algn="l">
              <a:lnSpc>
                <a:spcPct val="90000"/>
              </a:lnSpc>
              <a:spcBef>
                <a:spcPts val="400"/>
              </a:spcBef>
              <a:spcAft>
                <a:spcPts val="0"/>
              </a:spcAft>
              <a:buSzPts val="1400"/>
              <a:buNone/>
              <a:defRPr b="1" sz="1400"/>
            </a:lvl3pPr>
            <a:lvl4pPr indent="-228600" lvl="3" marL="1828800" algn="l">
              <a:lnSpc>
                <a:spcPct val="90000"/>
              </a:lnSpc>
              <a:spcBef>
                <a:spcPts val="400"/>
              </a:spcBef>
              <a:spcAft>
                <a:spcPts val="0"/>
              </a:spcAft>
              <a:buSzPts val="1200"/>
              <a:buNone/>
              <a:defRPr b="1" sz="1200"/>
            </a:lvl4pPr>
            <a:lvl5pPr indent="-228600" lvl="4" marL="2286000" algn="l">
              <a:lnSpc>
                <a:spcPct val="90000"/>
              </a:lnSpc>
              <a:spcBef>
                <a:spcPts val="400"/>
              </a:spcBef>
              <a:spcAft>
                <a:spcPts val="0"/>
              </a:spcAft>
              <a:buSzPts val="1200"/>
              <a:buNone/>
              <a:defRPr b="1" sz="1200"/>
            </a:lvl5pPr>
            <a:lvl6pPr indent="-228600" lvl="5" marL="2743200" algn="l">
              <a:lnSpc>
                <a:spcPct val="90000"/>
              </a:lnSpc>
              <a:spcBef>
                <a:spcPts val="400"/>
              </a:spcBef>
              <a:spcAft>
                <a:spcPts val="0"/>
              </a:spcAft>
              <a:buClr>
                <a:schemeClr val="dk1"/>
              </a:buClr>
              <a:buSzPts val="1200"/>
              <a:buNone/>
              <a:defRPr b="1" sz="1200"/>
            </a:lvl6pPr>
            <a:lvl7pPr indent="-228600" lvl="6" marL="3200400" algn="l">
              <a:lnSpc>
                <a:spcPct val="90000"/>
              </a:lnSpc>
              <a:spcBef>
                <a:spcPts val="400"/>
              </a:spcBef>
              <a:spcAft>
                <a:spcPts val="0"/>
              </a:spcAft>
              <a:buClr>
                <a:schemeClr val="dk1"/>
              </a:buClr>
              <a:buSzPts val="1200"/>
              <a:buNone/>
              <a:defRPr b="1" sz="1200"/>
            </a:lvl7pPr>
            <a:lvl8pPr indent="-228600" lvl="7" marL="3657600" algn="l">
              <a:lnSpc>
                <a:spcPct val="90000"/>
              </a:lnSpc>
              <a:spcBef>
                <a:spcPts val="400"/>
              </a:spcBef>
              <a:spcAft>
                <a:spcPts val="0"/>
              </a:spcAft>
              <a:buClr>
                <a:schemeClr val="dk1"/>
              </a:buClr>
              <a:buSzPts val="1200"/>
              <a:buNone/>
              <a:defRPr b="1" sz="1200"/>
            </a:lvl8pPr>
            <a:lvl9pPr indent="-228600" lvl="8" marL="4114800" algn="l">
              <a:lnSpc>
                <a:spcPct val="90000"/>
              </a:lnSpc>
              <a:spcBef>
                <a:spcPts val="400"/>
              </a:spcBef>
              <a:spcAft>
                <a:spcPts val="0"/>
              </a:spcAft>
              <a:buClr>
                <a:schemeClr val="dk1"/>
              </a:buClr>
              <a:buSzPts val="1200"/>
              <a:buNone/>
              <a:defRPr b="1" sz="1200"/>
            </a:lvl9pPr>
          </a:lstStyle>
          <a:p/>
        </p:txBody>
      </p:sp>
      <p:sp>
        <p:nvSpPr>
          <p:cNvPr id="44" name="Google Shape;44;p14"/>
          <p:cNvSpPr txBox="1"/>
          <p:nvPr>
            <p:ph idx="4" type="body"/>
          </p:nvPr>
        </p:nvSpPr>
        <p:spPr>
          <a:xfrm>
            <a:off x="4629150" y="1749751"/>
            <a:ext cx="3887400" cy="28926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SzPts val="1400"/>
              <a:buChar char="•"/>
              <a:defRPr/>
            </a:lvl1pPr>
            <a:lvl2pPr indent="-317500" lvl="1" marL="914400" algn="l">
              <a:lnSpc>
                <a:spcPct val="90000"/>
              </a:lnSpc>
              <a:spcBef>
                <a:spcPts val="400"/>
              </a:spcBef>
              <a:spcAft>
                <a:spcPts val="0"/>
              </a:spcAft>
              <a:buSzPts val="1400"/>
              <a:buChar char="•"/>
              <a:defRPr/>
            </a:lvl2pPr>
            <a:lvl3pPr indent="-317500" lvl="2" marL="1371600" algn="l">
              <a:lnSpc>
                <a:spcPct val="90000"/>
              </a:lnSpc>
              <a:spcBef>
                <a:spcPts val="400"/>
              </a:spcBef>
              <a:spcAft>
                <a:spcPts val="0"/>
              </a:spcAft>
              <a:buSzPts val="1400"/>
              <a:buChar char="•"/>
              <a:defRPr/>
            </a:lvl3pPr>
            <a:lvl4pPr indent="-317500" lvl="3" marL="1828800" algn="l">
              <a:lnSpc>
                <a:spcPct val="90000"/>
              </a:lnSpc>
              <a:spcBef>
                <a:spcPts val="400"/>
              </a:spcBef>
              <a:spcAft>
                <a:spcPts val="0"/>
              </a:spcAft>
              <a:buSzPts val="1400"/>
              <a:buChar char="•"/>
              <a:defRPr/>
            </a:lvl4pPr>
            <a:lvl5pPr indent="-317500" lvl="4" marL="2286000" algn="l">
              <a:lnSpc>
                <a:spcPct val="90000"/>
              </a:lnSpc>
              <a:spcBef>
                <a:spcPts val="400"/>
              </a:spcBef>
              <a:spcAft>
                <a:spcPts val="0"/>
              </a:spcAft>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45" name="Google Shape;45;p14"/>
          <p:cNvSpPr txBox="1"/>
          <p:nvPr>
            <p:ph type="title"/>
          </p:nvPr>
        </p:nvSpPr>
        <p:spPr>
          <a:xfrm>
            <a:off x="560344" y="335407"/>
            <a:ext cx="8023200" cy="6096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rgbClr val="5B7FBF"/>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46" name="Shape 46"/>
        <p:cNvGrpSpPr/>
        <p:nvPr/>
      </p:nvGrpSpPr>
      <p:grpSpPr>
        <a:xfrm>
          <a:off x="0" y="0"/>
          <a:ext cx="0" cy="0"/>
          <a:chOff x="0" y="0"/>
          <a:chExt cx="0" cy="0"/>
        </a:xfrm>
      </p:grpSpPr>
      <p:sp>
        <p:nvSpPr>
          <p:cNvPr id="47" name="Google Shape;47;p15"/>
          <p:cNvSpPr txBox="1"/>
          <p:nvPr>
            <p:ph type="title"/>
          </p:nvPr>
        </p:nvSpPr>
        <p:spPr>
          <a:xfrm>
            <a:off x="560344" y="335407"/>
            <a:ext cx="8023200" cy="6096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rgbClr val="5B7FBF"/>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type="blank">
  <p:cSld name="BLANK">
    <p:spTree>
      <p:nvGrpSpPr>
        <p:cNvPr id="48" name="Shape 48"/>
        <p:cNvGrpSpPr/>
        <p:nvPr/>
      </p:nvGrpSpPr>
      <p:grpSpPr>
        <a:xfrm>
          <a:off x="0" y="0"/>
          <a:ext cx="0" cy="0"/>
          <a:chOff x="0" y="0"/>
          <a:chExt cx="0" cy="0"/>
        </a:xfrm>
      </p:grpSpPr>
      <p:pic>
        <p:nvPicPr>
          <p:cNvPr id="49" name="Google Shape;49;p16"/>
          <p:cNvPicPr preferRelativeResize="0"/>
          <p:nvPr/>
        </p:nvPicPr>
        <p:blipFill rotWithShape="1">
          <a:blip r:embed="rId2">
            <a:alphaModFix/>
          </a:blip>
          <a:srcRect b="0" l="0" r="0" t="0"/>
          <a:stretch/>
        </p:blipFill>
        <p:spPr>
          <a:xfrm>
            <a:off x="525780" y="4625556"/>
            <a:ext cx="1854046" cy="400615"/>
          </a:xfrm>
          <a:prstGeom prst="rect">
            <a:avLst/>
          </a:prstGeom>
          <a:noFill/>
          <a:ln>
            <a:noFill/>
          </a:ln>
        </p:spPr>
      </p:pic>
      <p:pic>
        <p:nvPicPr>
          <p:cNvPr descr="Icon&#10;&#10;Description automatically generated" id="50" name="Google Shape;50;p16"/>
          <p:cNvPicPr preferRelativeResize="0"/>
          <p:nvPr/>
        </p:nvPicPr>
        <p:blipFill rotWithShape="1">
          <a:blip r:embed="rId3">
            <a:alphaModFix/>
          </a:blip>
          <a:srcRect b="0" l="0" r="0" t="0"/>
          <a:stretch/>
        </p:blipFill>
        <p:spPr>
          <a:xfrm>
            <a:off x="7087301" y="4680762"/>
            <a:ext cx="1530918" cy="29020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51" name="Shape 51"/>
        <p:cNvGrpSpPr/>
        <p:nvPr/>
      </p:nvGrpSpPr>
      <p:grpSpPr>
        <a:xfrm>
          <a:off x="0" y="0"/>
          <a:ext cx="0" cy="0"/>
          <a:chOff x="0" y="0"/>
          <a:chExt cx="0" cy="0"/>
        </a:xfrm>
      </p:grpSpPr>
      <p:sp>
        <p:nvSpPr>
          <p:cNvPr id="52" name="Google Shape;52;p17"/>
          <p:cNvSpPr txBox="1"/>
          <p:nvPr>
            <p:ph idx="1" type="body"/>
          </p:nvPr>
        </p:nvSpPr>
        <p:spPr>
          <a:xfrm>
            <a:off x="3717421" y="335407"/>
            <a:ext cx="4799100" cy="4311300"/>
          </a:xfrm>
          <a:prstGeom prst="rect">
            <a:avLst/>
          </a:prstGeom>
          <a:noFill/>
          <a:ln>
            <a:noFill/>
          </a:ln>
        </p:spPr>
        <p:txBody>
          <a:bodyPr anchorCtr="0" anchor="t" bIns="34275" lIns="68575" spcFirstLastPara="1" rIns="68575" wrap="square" tIns="34275">
            <a:normAutofit/>
          </a:bodyPr>
          <a:lstStyle>
            <a:lvl1pPr indent="-381000" lvl="0" marL="457200" algn="l">
              <a:lnSpc>
                <a:spcPct val="90000"/>
              </a:lnSpc>
              <a:spcBef>
                <a:spcPts val="800"/>
              </a:spcBef>
              <a:spcAft>
                <a:spcPts val="0"/>
              </a:spcAft>
              <a:buSzPts val="2400"/>
              <a:buChar char="•"/>
              <a:defRPr sz="2400"/>
            </a:lvl1pPr>
            <a:lvl2pPr indent="-361950" lvl="1" marL="914400" algn="l">
              <a:lnSpc>
                <a:spcPct val="90000"/>
              </a:lnSpc>
              <a:spcBef>
                <a:spcPts val="400"/>
              </a:spcBef>
              <a:spcAft>
                <a:spcPts val="0"/>
              </a:spcAft>
              <a:buSzPts val="2100"/>
              <a:buChar char="•"/>
              <a:defRPr sz="2100"/>
            </a:lvl2pPr>
            <a:lvl3pPr indent="-342900" lvl="2" marL="1371600" algn="l">
              <a:lnSpc>
                <a:spcPct val="90000"/>
              </a:lnSpc>
              <a:spcBef>
                <a:spcPts val="400"/>
              </a:spcBef>
              <a:spcAft>
                <a:spcPts val="0"/>
              </a:spcAft>
              <a:buSzPts val="1800"/>
              <a:buChar char="•"/>
              <a:defRPr sz="1800"/>
            </a:lvl3pPr>
            <a:lvl4pPr indent="-323850" lvl="3" marL="1828800" algn="l">
              <a:lnSpc>
                <a:spcPct val="90000"/>
              </a:lnSpc>
              <a:spcBef>
                <a:spcPts val="400"/>
              </a:spcBef>
              <a:spcAft>
                <a:spcPts val="0"/>
              </a:spcAft>
              <a:buSzPts val="1500"/>
              <a:buChar char="•"/>
              <a:defRPr sz="1500"/>
            </a:lvl4pPr>
            <a:lvl5pPr indent="-323850" lvl="4" marL="2286000" algn="l">
              <a:lnSpc>
                <a:spcPct val="90000"/>
              </a:lnSpc>
              <a:spcBef>
                <a:spcPts val="400"/>
              </a:spcBef>
              <a:spcAft>
                <a:spcPts val="0"/>
              </a:spcAft>
              <a:buSzPts val="1500"/>
              <a:buChar char="•"/>
              <a:defRPr sz="1500"/>
            </a:lvl5pPr>
            <a:lvl6pPr indent="-323850" lvl="5" marL="2743200" algn="l">
              <a:lnSpc>
                <a:spcPct val="90000"/>
              </a:lnSpc>
              <a:spcBef>
                <a:spcPts val="400"/>
              </a:spcBef>
              <a:spcAft>
                <a:spcPts val="0"/>
              </a:spcAft>
              <a:buClr>
                <a:schemeClr val="dk1"/>
              </a:buClr>
              <a:buSzPts val="1500"/>
              <a:buChar char="•"/>
              <a:defRPr sz="1500"/>
            </a:lvl6pPr>
            <a:lvl7pPr indent="-323850" lvl="6" marL="3200400" algn="l">
              <a:lnSpc>
                <a:spcPct val="90000"/>
              </a:lnSpc>
              <a:spcBef>
                <a:spcPts val="400"/>
              </a:spcBef>
              <a:spcAft>
                <a:spcPts val="0"/>
              </a:spcAft>
              <a:buClr>
                <a:schemeClr val="dk1"/>
              </a:buClr>
              <a:buSzPts val="1500"/>
              <a:buChar char="•"/>
              <a:defRPr sz="1500"/>
            </a:lvl7pPr>
            <a:lvl8pPr indent="-323850" lvl="7" marL="3657600" algn="l">
              <a:lnSpc>
                <a:spcPct val="90000"/>
              </a:lnSpc>
              <a:spcBef>
                <a:spcPts val="400"/>
              </a:spcBef>
              <a:spcAft>
                <a:spcPts val="0"/>
              </a:spcAft>
              <a:buClr>
                <a:schemeClr val="dk1"/>
              </a:buClr>
              <a:buSzPts val="1500"/>
              <a:buChar char="•"/>
              <a:defRPr sz="1500"/>
            </a:lvl8pPr>
            <a:lvl9pPr indent="-323850" lvl="8" marL="4114800" algn="l">
              <a:lnSpc>
                <a:spcPct val="90000"/>
              </a:lnSpc>
              <a:spcBef>
                <a:spcPts val="400"/>
              </a:spcBef>
              <a:spcAft>
                <a:spcPts val="0"/>
              </a:spcAft>
              <a:buClr>
                <a:schemeClr val="dk1"/>
              </a:buClr>
              <a:buSzPts val="1500"/>
              <a:buChar char="•"/>
              <a:defRPr sz="1500"/>
            </a:lvl9pPr>
          </a:lstStyle>
          <a:p/>
        </p:txBody>
      </p:sp>
      <p:sp>
        <p:nvSpPr>
          <p:cNvPr id="53" name="Google Shape;53;p17"/>
          <p:cNvSpPr txBox="1"/>
          <p:nvPr>
            <p:ph idx="2" type="body"/>
          </p:nvPr>
        </p:nvSpPr>
        <p:spPr>
          <a:xfrm>
            <a:off x="560344" y="1442102"/>
            <a:ext cx="3018600" cy="3204600"/>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800"/>
              </a:spcBef>
              <a:spcAft>
                <a:spcPts val="0"/>
              </a:spcAft>
              <a:buSzPts val="1200"/>
              <a:buNone/>
              <a:defRPr sz="1200"/>
            </a:lvl1pPr>
            <a:lvl2pPr indent="-228600" lvl="1" marL="914400" algn="l">
              <a:lnSpc>
                <a:spcPct val="90000"/>
              </a:lnSpc>
              <a:spcBef>
                <a:spcPts val="400"/>
              </a:spcBef>
              <a:spcAft>
                <a:spcPts val="0"/>
              </a:spcAft>
              <a:buSzPts val="1100"/>
              <a:buNone/>
              <a:defRPr sz="1100"/>
            </a:lvl2pPr>
            <a:lvl3pPr indent="-228600" lvl="2" marL="1371600" algn="l">
              <a:lnSpc>
                <a:spcPct val="90000"/>
              </a:lnSpc>
              <a:spcBef>
                <a:spcPts val="400"/>
              </a:spcBef>
              <a:spcAft>
                <a:spcPts val="0"/>
              </a:spcAft>
              <a:buSzPts val="900"/>
              <a:buNone/>
              <a:defRPr sz="900"/>
            </a:lvl3pPr>
            <a:lvl4pPr indent="-228600" lvl="3" marL="1828800" algn="l">
              <a:lnSpc>
                <a:spcPct val="90000"/>
              </a:lnSpc>
              <a:spcBef>
                <a:spcPts val="400"/>
              </a:spcBef>
              <a:spcAft>
                <a:spcPts val="0"/>
              </a:spcAft>
              <a:buSzPts val="800"/>
              <a:buNone/>
              <a:defRPr sz="800"/>
            </a:lvl4pPr>
            <a:lvl5pPr indent="-228600" lvl="4" marL="2286000" algn="l">
              <a:lnSpc>
                <a:spcPct val="90000"/>
              </a:lnSpc>
              <a:spcBef>
                <a:spcPts val="400"/>
              </a:spcBef>
              <a:spcAft>
                <a:spcPts val="0"/>
              </a:spcAft>
              <a:buSzPts val="800"/>
              <a:buNone/>
              <a:defRPr sz="800"/>
            </a:lvl5pPr>
            <a:lvl6pPr indent="-228600" lvl="5" marL="2743200" algn="l">
              <a:lnSpc>
                <a:spcPct val="90000"/>
              </a:lnSpc>
              <a:spcBef>
                <a:spcPts val="400"/>
              </a:spcBef>
              <a:spcAft>
                <a:spcPts val="0"/>
              </a:spcAft>
              <a:buClr>
                <a:schemeClr val="dk1"/>
              </a:buClr>
              <a:buSzPts val="800"/>
              <a:buNone/>
              <a:defRPr sz="800"/>
            </a:lvl6pPr>
            <a:lvl7pPr indent="-228600" lvl="6" marL="3200400" algn="l">
              <a:lnSpc>
                <a:spcPct val="90000"/>
              </a:lnSpc>
              <a:spcBef>
                <a:spcPts val="400"/>
              </a:spcBef>
              <a:spcAft>
                <a:spcPts val="0"/>
              </a:spcAft>
              <a:buClr>
                <a:schemeClr val="dk1"/>
              </a:buClr>
              <a:buSzPts val="800"/>
              <a:buNone/>
              <a:defRPr sz="800"/>
            </a:lvl7pPr>
            <a:lvl8pPr indent="-228600" lvl="7" marL="3657600" algn="l">
              <a:lnSpc>
                <a:spcPct val="90000"/>
              </a:lnSpc>
              <a:spcBef>
                <a:spcPts val="400"/>
              </a:spcBef>
              <a:spcAft>
                <a:spcPts val="0"/>
              </a:spcAft>
              <a:buClr>
                <a:schemeClr val="dk1"/>
              </a:buClr>
              <a:buSzPts val="800"/>
              <a:buNone/>
              <a:defRPr sz="800"/>
            </a:lvl8pPr>
            <a:lvl9pPr indent="-228600" lvl="8" marL="4114800" algn="l">
              <a:lnSpc>
                <a:spcPct val="90000"/>
              </a:lnSpc>
              <a:spcBef>
                <a:spcPts val="400"/>
              </a:spcBef>
              <a:spcAft>
                <a:spcPts val="0"/>
              </a:spcAft>
              <a:buClr>
                <a:schemeClr val="dk1"/>
              </a:buClr>
              <a:buSzPts val="800"/>
              <a:buNone/>
              <a:defRPr sz="800"/>
            </a:lvl9pPr>
          </a:lstStyle>
          <a:p/>
        </p:txBody>
      </p:sp>
      <p:sp>
        <p:nvSpPr>
          <p:cNvPr id="54" name="Google Shape;54;p17"/>
          <p:cNvSpPr txBox="1"/>
          <p:nvPr>
            <p:ph type="title"/>
          </p:nvPr>
        </p:nvSpPr>
        <p:spPr>
          <a:xfrm>
            <a:off x="560344" y="335406"/>
            <a:ext cx="3018600" cy="1029900"/>
          </a:xfrm>
          <a:prstGeom prst="rect">
            <a:avLst/>
          </a:prstGeom>
          <a:noFill/>
          <a:ln>
            <a:noFill/>
          </a:ln>
        </p:spPr>
        <p:txBody>
          <a:bodyPr anchorCtr="0" anchor="ctr" bIns="34275" lIns="68575" spcFirstLastPara="1" rIns="68575" wrap="square" tIns="34275">
            <a:noAutofit/>
          </a:bodyPr>
          <a:lstStyle>
            <a:lvl1pPr lvl="0" algn="l">
              <a:lnSpc>
                <a:spcPct val="90000"/>
              </a:lnSpc>
              <a:spcBef>
                <a:spcPts val="0"/>
              </a:spcBef>
              <a:spcAft>
                <a:spcPts val="0"/>
              </a:spcAft>
              <a:buClr>
                <a:srgbClr val="5B7FBF"/>
              </a:buClr>
              <a:buSzPts val="2400"/>
              <a:buFont typeface="PT Sans Narrow"/>
              <a:buNone/>
              <a:defRPr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9.xml"/><Relationship Id="rId10" Type="http://schemas.openxmlformats.org/officeDocument/2006/relationships/slideLayout" Target="../slideLayouts/slideLayout8.xml"/><Relationship Id="rId13" Type="http://schemas.openxmlformats.org/officeDocument/2006/relationships/slideLayout" Target="../slideLayouts/slideLayout11.xml"/><Relationship Id="rId12" Type="http://schemas.openxmlformats.org/officeDocument/2006/relationships/slideLayout" Target="../slideLayouts/slideLayout10.xml"/><Relationship Id="rId1" Type="http://schemas.openxmlformats.org/officeDocument/2006/relationships/image" Target="../media/image1.png"/><Relationship Id="rId2" Type="http://schemas.openxmlformats.org/officeDocument/2006/relationships/image" Target="../media/image4.pn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slideLayout" Target="../slideLayouts/slideLayout7.xml"/><Relationship Id="rId14" Type="http://schemas.openxmlformats.org/officeDocument/2006/relationships/theme" Target="../theme/theme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8"/>
          <p:cNvSpPr txBox="1"/>
          <p:nvPr>
            <p:ph type="title"/>
          </p:nvPr>
        </p:nvSpPr>
        <p:spPr>
          <a:xfrm>
            <a:off x="560344" y="335407"/>
            <a:ext cx="8023200" cy="609600"/>
          </a:xfrm>
          <a:prstGeom prst="rect">
            <a:avLst/>
          </a:prstGeom>
          <a:noFill/>
          <a:ln>
            <a:noFill/>
          </a:ln>
        </p:spPr>
        <p:txBody>
          <a:bodyPr anchorCtr="0" anchor="ctr" bIns="34275" lIns="68575" spcFirstLastPara="1" rIns="68575" wrap="square" tIns="34275">
            <a:normAutofit/>
          </a:bodyPr>
          <a:lstStyle>
            <a:lvl1pPr lvl="0" marR="0" rtl="0" algn="l">
              <a:lnSpc>
                <a:spcPct val="90000"/>
              </a:lnSpc>
              <a:spcBef>
                <a:spcPts val="0"/>
              </a:spcBef>
              <a:spcAft>
                <a:spcPts val="0"/>
              </a:spcAft>
              <a:buClr>
                <a:srgbClr val="5B7FBF"/>
              </a:buClr>
              <a:buSzPts val="3300"/>
              <a:buFont typeface="PT Sans Narrow"/>
              <a:buNone/>
              <a:defRPr b="1" i="0" sz="3300" u="none" cap="none" strike="noStrike">
                <a:solidFill>
                  <a:srgbClr val="5B7FBF"/>
                </a:solidFill>
                <a:latin typeface="PT Sans Narrow"/>
                <a:ea typeface="PT Sans Narrow"/>
                <a:cs typeface="PT Sans Narrow"/>
                <a:sym typeface="PT Sans Narrow"/>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7" name="Google Shape;7;p8"/>
          <p:cNvSpPr txBox="1"/>
          <p:nvPr>
            <p:ph idx="1" type="body"/>
          </p:nvPr>
        </p:nvSpPr>
        <p:spPr>
          <a:xfrm>
            <a:off x="560344" y="1044723"/>
            <a:ext cx="8023200" cy="3588000"/>
          </a:xfrm>
          <a:prstGeom prst="rect">
            <a:avLst/>
          </a:prstGeom>
          <a:noFill/>
          <a:ln>
            <a:noFill/>
          </a:ln>
        </p:spPr>
        <p:txBody>
          <a:bodyPr anchorCtr="0" anchor="t" bIns="34275" lIns="68575" spcFirstLastPara="1" rIns="68575" wrap="square" tIns="34275">
            <a:normAutofit/>
          </a:bodyPr>
          <a:lstStyle>
            <a:lvl1pPr indent="-361950" lvl="0" marL="457200" marR="0" rtl="0" algn="l">
              <a:lnSpc>
                <a:spcPct val="90000"/>
              </a:lnSpc>
              <a:spcBef>
                <a:spcPts val="800"/>
              </a:spcBef>
              <a:spcAft>
                <a:spcPts val="0"/>
              </a:spcAft>
              <a:buClr>
                <a:srgbClr val="F0800E"/>
              </a:buClr>
              <a:buSzPts val="2100"/>
              <a:buFont typeface="Arial"/>
              <a:buChar char="•"/>
              <a:defRPr b="0" i="0" sz="2100" u="none" cap="none" strike="noStrike">
                <a:solidFill>
                  <a:srgbClr val="0C0C0C"/>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accent2"/>
              </a:buClr>
              <a:buSzPts val="1800"/>
              <a:buFont typeface="Arial"/>
              <a:buChar char="•"/>
              <a:defRPr b="0" i="0" sz="1800" u="none" cap="none" strike="noStrike">
                <a:solidFill>
                  <a:srgbClr val="0C0C0C"/>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accent2"/>
              </a:buClr>
              <a:buSzPts val="1500"/>
              <a:buFont typeface="Arial"/>
              <a:buChar char="•"/>
              <a:defRPr b="0" i="0" sz="1500" u="none" cap="none" strike="noStrike">
                <a:solidFill>
                  <a:srgbClr val="0C0C0C"/>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accent2"/>
              </a:buClr>
              <a:buSzPts val="1400"/>
              <a:buFont typeface="Arial"/>
              <a:buChar char="•"/>
              <a:defRPr b="0" i="0" sz="1400" u="none" cap="none" strike="noStrike">
                <a:solidFill>
                  <a:srgbClr val="0C0C0C"/>
                </a:solidFill>
                <a:latin typeface="Calibri"/>
                <a:ea typeface="Calibri"/>
                <a:cs typeface="Calibri"/>
                <a:sym typeface="Calibri"/>
              </a:defRPr>
            </a:lvl4pPr>
            <a:lvl5pPr indent="-317500" lvl="4" marL="2286000" marR="0" rtl="0" algn="l">
              <a:lnSpc>
                <a:spcPct val="90000"/>
              </a:lnSpc>
              <a:spcBef>
                <a:spcPts val="400"/>
              </a:spcBef>
              <a:spcAft>
                <a:spcPts val="0"/>
              </a:spcAft>
              <a:buClr>
                <a:srgbClr val="F0800E"/>
              </a:buClr>
              <a:buSzPts val="1400"/>
              <a:buFont typeface="Arial"/>
              <a:buChar char="•"/>
              <a:defRPr b="0" i="0" sz="1400" u="none" cap="none" strike="noStrike">
                <a:solidFill>
                  <a:srgbClr val="0C0C0C"/>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grpSp>
        <p:nvGrpSpPr>
          <p:cNvPr id="8" name="Google Shape;8;p8"/>
          <p:cNvGrpSpPr/>
          <p:nvPr/>
        </p:nvGrpSpPr>
        <p:grpSpPr>
          <a:xfrm>
            <a:off x="57287" y="392407"/>
            <a:ext cx="128615" cy="450530"/>
            <a:chOff x="5434149" y="2046369"/>
            <a:chExt cx="548700" cy="848136"/>
          </a:xfrm>
        </p:grpSpPr>
        <p:cxnSp>
          <p:nvCxnSpPr>
            <p:cNvPr id="9" name="Google Shape;9;p8"/>
            <p:cNvCxnSpPr/>
            <p:nvPr/>
          </p:nvCxnSpPr>
          <p:spPr>
            <a:xfrm flipH="1" rot="10800000">
              <a:off x="5434149" y="2046369"/>
              <a:ext cx="548700" cy="156900"/>
            </a:xfrm>
            <a:prstGeom prst="straightConnector1">
              <a:avLst/>
            </a:prstGeom>
            <a:noFill/>
            <a:ln cap="rnd" cmpd="sng" w="127000">
              <a:solidFill>
                <a:schemeClr val="accent2"/>
              </a:solidFill>
              <a:prstDash val="solid"/>
              <a:miter lim="800000"/>
              <a:headEnd len="sm" w="sm" type="none"/>
              <a:tailEnd len="sm" w="sm" type="none"/>
            </a:ln>
          </p:spPr>
        </p:cxnSp>
        <p:cxnSp>
          <p:nvCxnSpPr>
            <p:cNvPr id="10" name="Google Shape;10;p8"/>
            <p:cNvCxnSpPr/>
            <p:nvPr/>
          </p:nvCxnSpPr>
          <p:spPr>
            <a:xfrm>
              <a:off x="5434149" y="2456150"/>
              <a:ext cx="548700" cy="0"/>
            </a:xfrm>
            <a:prstGeom prst="straightConnector1">
              <a:avLst/>
            </a:prstGeom>
            <a:noFill/>
            <a:ln cap="rnd" cmpd="sng" w="127000">
              <a:solidFill>
                <a:schemeClr val="accent2"/>
              </a:solidFill>
              <a:prstDash val="solid"/>
              <a:miter lim="800000"/>
              <a:headEnd len="sm" w="sm" type="none"/>
              <a:tailEnd len="sm" w="sm" type="none"/>
            </a:ln>
          </p:spPr>
        </p:cxnSp>
        <p:cxnSp>
          <p:nvCxnSpPr>
            <p:cNvPr id="11" name="Google Shape;11;p8"/>
            <p:cNvCxnSpPr/>
            <p:nvPr/>
          </p:nvCxnSpPr>
          <p:spPr>
            <a:xfrm>
              <a:off x="5434149" y="2737605"/>
              <a:ext cx="548700" cy="156900"/>
            </a:xfrm>
            <a:prstGeom prst="straightConnector1">
              <a:avLst/>
            </a:prstGeom>
            <a:noFill/>
            <a:ln cap="rnd" cmpd="sng" w="127000">
              <a:solidFill>
                <a:schemeClr val="accent2"/>
              </a:solidFill>
              <a:prstDash val="solid"/>
              <a:miter lim="800000"/>
              <a:headEnd len="sm" w="sm" type="none"/>
              <a:tailEnd len="sm" w="sm" type="none"/>
            </a:ln>
          </p:spPr>
        </p:cxnSp>
      </p:grpSp>
      <p:pic>
        <p:nvPicPr>
          <p:cNvPr id="12" name="Google Shape;12;p8"/>
          <p:cNvPicPr preferRelativeResize="0"/>
          <p:nvPr/>
        </p:nvPicPr>
        <p:blipFill rotWithShape="1">
          <a:blip r:embed="rId1">
            <a:alphaModFix/>
          </a:blip>
          <a:srcRect b="0" l="0" r="0" t="0"/>
          <a:stretch/>
        </p:blipFill>
        <p:spPr>
          <a:xfrm>
            <a:off x="525780" y="4625556"/>
            <a:ext cx="1854046" cy="400615"/>
          </a:xfrm>
          <a:prstGeom prst="rect">
            <a:avLst/>
          </a:prstGeom>
          <a:noFill/>
          <a:ln>
            <a:noFill/>
          </a:ln>
        </p:spPr>
      </p:pic>
      <p:pic>
        <p:nvPicPr>
          <p:cNvPr descr="Icon&#10;&#10;Description automatically generated" id="13" name="Google Shape;13;p8"/>
          <p:cNvPicPr preferRelativeResize="0"/>
          <p:nvPr/>
        </p:nvPicPr>
        <p:blipFill rotWithShape="1">
          <a:blip r:embed="rId2">
            <a:alphaModFix/>
          </a:blip>
          <a:srcRect b="0" l="0" r="0" t="0"/>
          <a:stretch/>
        </p:blipFill>
        <p:spPr>
          <a:xfrm>
            <a:off x="7087301" y="4680762"/>
            <a:ext cx="1530918" cy="290200"/>
          </a:xfrm>
          <a:prstGeom prst="rect">
            <a:avLst/>
          </a:prstGeom>
          <a:noFill/>
          <a:ln>
            <a:noFill/>
          </a:ln>
        </p:spPr>
      </p:pic>
      <p:sp>
        <p:nvSpPr>
          <p:cNvPr id="14" name="Google Shape;14;p8"/>
          <p:cNvSpPr/>
          <p:nvPr/>
        </p:nvSpPr>
        <p:spPr>
          <a:xfrm>
            <a:off x="0" y="180690"/>
            <a:ext cx="328500" cy="973200"/>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1"/>
          <p:cNvSpPr txBox="1"/>
          <p:nvPr>
            <p:ph type="ctrTitle"/>
          </p:nvPr>
        </p:nvSpPr>
        <p:spPr>
          <a:xfrm>
            <a:off x="525780" y="1548184"/>
            <a:ext cx="4466700" cy="1618800"/>
          </a:xfrm>
          <a:prstGeom prst="rect">
            <a:avLst/>
          </a:prstGeom>
          <a:noFill/>
          <a:ln>
            <a:noFill/>
          </a:ln>
        </p:spPr>
        <p:txBody>
          <a:bodyPr anchorCtr="0" anchor="b" bIns="34275" lIns="68575" spcFirstLastPara="1" rIns="68575" wrap="square" tIns="34275">
            <a:noAutofit/>
          </a:bodyPr>
          <a:lstStyle/>
          <a:p>
            <a:pPr indent="0" lvl="0" marL="0" rtl="0" algn="l">
              <a:lnSpc>
                <a:spcPct val="90000"/>
              </a:lnSpc>
              <a:spcBef>
                <a:spcPts val="0"/>
              </a:spcBef>
              <a:spcAft>
                <a:spcPts val="0"/>
              </a:spcAft>
              <a:buSzPts val="3300"/>
              <a:buNone/>
            </a:pPr>
            <a:r>
              <a:rPr lang="en"/>
              <a:t>La cyberintimidation par les commentaires</a:t>
            </a:r>
            <a:endParaRPr/>
          </a:p>
        </p:txBody>
      </p:sp>
      <p:sp>
        <p:nvSpPr>
          <p:cNvPr id="79" name="Google Shape;79;p1"/>
          <p:cNvSpPr txBox="1"/>
          <p:nvPr>
            <p:ph idx="1" type="subTitle"/>
          </p:nvPr>
        </p:nvSpPr>
        <p:spPr>
          <a:xfrm>
            <a:off x="525780" y="3321647"/>
            <a:ext cx="4466700" cy="1132800"/>
          </a:xfrm>
          <a:prstGeom prst="rect">
            <a:avLst/>
          </a:prstGeom>
          <a:noFill/>
          <a:ln>
            <a:noFill/>
          </a:ln>
        </p:spPr>
        <p:txBody>
          <a:bodyPr anchorCtr="0" anchor="t" bIns="34275" lIns="68575" spcFirstLastPara="1" rIns="68575" wrap="square" tIns="34275">
            <a:normAutofit/>
          </a:bodyPr>
          <a:lstStyle/>
          <a:p>
            <a:pPr indent="0" lvl="0" marL="0" rtl="0" algn="l">
              <a:lnSpc>
                <a:spcPct val="90000"/>
              </a:lnSpc>
              <a:spcBef>
                <a:spcPts val="800"/>
              </a:spcBef>
              <a:spcAft>
                <a:spcPts val="0"/>
              </a:spcAft>
              <a:buSzPts val="2400"/>
              <a:buNone/>
            </a:pPr>
            <a:r>
              <a:rPr lang="en"/>
              <a:t>Comprendre, prévenir</a:t>
            </a:r>
            <a:endParaRPr/>
          </a:p>
          <a:p>
            <a:pPr indent="0" lvl="0" marL="0" rtl="0" algn="l">
              <a:lnSpc>
                <a:spcPct val="90000"/>
              </a:lnSpc>
              <a:spcBef>
                <a:spcPts val="800"/>
              </a:spcBef>
              <a:spcAft>
                <a:spcPts val="0"/>
              </a:spcAft>
              <a:buSzPts val="2400"/>
              <a:buNone/>
            </a:pPr>
            <a:r>
              <a:rPr lang="en"/>
              <a:t>11-13 ans, 14-18 ans</a:t>
            </a:r>
            <a:endParaRPr/>
          </a:p>
        </p:txBody>
      </p:sp>
      <p:pic>
        <p:nvPicPr>
          <p:cNvPr id="80" name="Google Shape;80;p1"/>
          <p:cNvPicPr preferRelativeResize="0"/>
          <p:nvPr/>
        </p:nvPicPr>
        <p:blipFill rotWithShape="1">
          <a:blip r:embed="rId3">
            <a:alphaModFix/>
          </a:blip>
          <a:srcRect b="0" l="0" r="0" t="0"/>
          <a:stretch/>
        </p:blipFill>
        <p:spPr>
          <a:xfrm>
            <a:off x="5709802" y="1236776"/>
            <a:ext cx="2677801" cy="266995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2"/>
          <p:cNvSpPr txBox="1"/>
          <p:nvPr>
            <p:ph type="title"/>
          </p:nvPr>
        </p:nvSpPr>
        <p:spPr>
          <a:xfrm>
            <a:off x="560344" y="335407"/>
            <a:ext cx="8023200" cy="6096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SzPts val="3300"/>
              <a:buNone/>
            </a:pPr>
            <a:r>
              <a:rPr lang="en"/>
              <a:t>La cyberintimidation par les commentaires</a:t>
            </a:r>
            <a:endParaRPr/>
          </a:p>
        </p:txBody>
      </p:sp>
      <p:sp>
        <p:nvSpPr>
          <p:cNvPr id="86" name="Google Shape;86;p2"/>
          <p:cNvSpPr txBox="1"/>
          <p:nvPr>
            <p:ph idx="1" type="body"/>
          </p:nvPr>
        </p:nvSpPr>
        <p:spPr>
          <a:xfrm>
            <a:off x="560344" y="1044723"/>
            <a:ext cx="8023200" cy="3588000"/>
          </a:xfrm>
          <a:prstGeom prst="rect">
            <a:avLst/>
          </a:prstGeom>
          <a:noFill/>
          <a:ln>
            <a:noFill/>
          </a:ln>
        </p:spPr>
        <p:txBody>
          <a:bodyPr anchorCtr="0" anchor="t" bIns="34275" lIns="68575" spcFirstLastPara="1" rIns="68575" wrap="square" tIns="34275">
            <a:normAutofit/>
          </a:bodyPr>
          <a:lstStyle/>
          <a:p>
            <a:pPr indent="0" lvl="0" marL="0" rtl="0" algn="l">
              <a:lnSpc>
                <a:spcPct val="90000"/>
              </a:lnSpc>
              <a:spcBef>
                <a:spcPts val="800"/>
              </a:spcBef>
              <a:spcAft>
                <a:spcPts val="0"/>
              </a:spcAft>
              <a:buSzPts val="2100"/>
              <a:buNone/>
            </a:pPr>
            <a:r>
              <a:rPr lang="en"/>
              <a:t>Durée : </a:t>
            </a:r>
            <a:r>
              <a:rPr b="1" lang="en"/>
              <a:t>45 minutes</a:t>
            </a:r>
            <a:endParaRPr b="1"/>
          </a:p>
          <a:p>
            <a:pPr indent="0" lvl="0" marL="0" rtl="0" algn="l">
              <a:lnSpc>
                <a:spcPct val="90000"/>
              </a:lnSpc>
              <a:spcBef>
                <a:spcPts val="800"/>
              </a:spcBef>
              <a:spcAft>
                <a:spcPts val="0"/>
              </a:spcAft>
              <a:buSzPts val="2100"/>
              <a:buNone/>
            </a:pPr>
            <a:r>
              <a:rPr lang="en"/>
              <a:t>Résultats de l'apprentissage :</a:t>
            </a:r>
            <a:endParaRPr/>
          </a:p>
          <a:p>
            <a:pPr indent="0" lvl="0" marL="0" rtl="0" algn="l">
              <a:lnSpc>
                <a:spcPct val="90000"/>
              </a:lnSpc>
              <a:spcBef>
                <a:spcPts val="800"/>
              </a:spcBef>
              <a:spcAft>
                <a:spcPts val="0"/>
              </a:spcAft>
              <a:buSzPts val="2100"/>
              <a:buNone/>
            </a:pPr>
            <a:r>
              <a:rPr b="1" lang="en"/>
              <a:t>Les apprenants seront capables de :</a:t>
            </a:r>
            <a:endParaRPr b="1"/>
          </a:p>
          <a:p>
            <a:pPr indent="-361950" lvl="0" marL="457200" rtl="0" algn="l">
              <a:lnSpc>
                <a:spcPct val="90000"/>
              </a:lnSpc>
              <a:spcBef>
                <a:spcPts val="800"/>
              </a:spcBef>
              <a:spcAft>
                <a:spcPts val="0"/>
              </a:spcAft>
              <a:buSzPts val="2100"/>
              <a:buChar char="•"/>
            </a:pPr>
            <a:r>
              <a:rPr b="1" lang="en"/>
              <a:t>Tenir compte de l'importance du contexte pour déterminer si un comportement est une cyberintimidation.</a:t>
            </a:r>
            <a:endParaRPr b="1"/>
          </a:p>
          <a:p>
            <a:pPr indent="-361950" lvl="0" marL="457200" rtl="0" algn="l">
              <a:lnSpc>
                <a:spcPct val="90000"/>
              </a:lnSpc>
              <a:spcBef>
                <a:spcPts val="0"/>
              </a:spcBef>
              <a:spcAft>
                <a:spcPts val="0"/>
              </a:spcAft>
              <a:buSzPts val="2100"/>
              <a:buChar char="•"/>
            </a:pPr>
            <a:r>
              <a:rPr b="1" lang="en"/>
              <a:t>Explorez les motivations de la cyberintimidation à travers les commentaires sur les médias sociaux.</a:t>
            </a:r>
            <a:endParaRPr b="1"/>
          </a:p>
          <a:p>
            <a:pPr indent="0" lvl="0" marL="0" rtl="0" algn="l">
              <a:lnSpc>
                <a:spcPct val="90000"/>
              </a:lnSpc>
              <a:spcBef>
                <a:spcPts val="800"/>
              </a:spcBef>
              <a:spcAft>
                <a:spcPts val="0"/>
              </a:spcAft>
              <a:buSzPts val="2100"/>
              <a:buNone/>
            </a:pPr>
            <a:r>
              <a:rPr lang="en"/>
              <a:t>Vocabulaire clé : </a:t>
            </a:r>
            <a:r>
              <a:rPr b="1" lang="en"/>
              <a:t>commentaires, contexte, motifs, stratégie, vie privée, prévention, réputation.</a:t>
            </a:r>
            <a:endParaRPr b="1"/>
          </a:p>
          <a:p>
            <a:pPr indent="0" lvl="0" marL="0" rtl="0" algn="l">
              <a:lnSpc>
                <a:spcPct val="90000"/>
              </a:lnSpc>
              <a:spcBef>
                <a:spcPts val="800"/>
              </a:spcBef>
              <a:spcAft>
                <a:spcPts val="0"/>
              </a:spcAft>
              <a:buSzPts val="2100"/>
              <a:buNone/>
            </a:pPr>
            <a:r>
              <a:rPr lang="en"/>
              <a:t>Ressources : </a:t>
            </a:r>
            <a:r>
              <a:rPr b="1" lang="en"/>
              <a:t>Outil CREENDER</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3"/>
          <p:cNvSpPr txBox="1"/>
          <p:nvPr>
            <p:ph type="title"/>
          </p:nvPr>
        </p:nvSpPr>
        <p:spPr>
          <a:xfrm>
            <a:off x="560344" y="335407"/>
            <a:ext cx="8023200" cy="6096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SzPts val="3300"/>
              <a:buNone/>
            </a:pPr>
            <a:r>
              <a:rPr lang="en"/>
              <a:t>Questions clés</a:t>
            </a:r>
            <a:endParaRPr/>
          </a:p>
        </p:txBody>
      </p:sp>
      <p:sp>
        <p:nvSpPr>
          <p:cNvPr id="92" name="Google Shape;92;p3"/>
          <p:cNvSpPr txBox="1"/>
          <p:nvPr>
            <p:ph idx="1" type="body"/>
          </p:nvPr>
        </p:nvSpPr>
        <p:spPr>
          <a:xfrm>
            <a:off x="560344" y="945007"/>
            <a:ext cx="8023200" cy="3647100"/>
          </a:xfrm>
          <a:prstGeom prst="rect">
            <a:avLst/>
          </a:prstGeom>
          <a:noFill/>
          <a:ln>
            <a:noFill/>
          </a:ln>
        </p:spPr>
        <p:txBody>
          <a:bodyPr anchorCtr="0" anchor="t" bIns="34275" lIns="68575" spcFirstLastPara="1" rIns="68575" wrap="square" tIns="34275">
            <a:normAutofit fontScale="92500" lnSpcReduction="20000"/>
          </a:bodyPr>
          <a:lstStyle/>
          <a:p>
            <a:pPr indent="-361950" lvl="0" marL="457200" rtl="0" algn="l">
              <a:lnSpc>
                <a:spcPct val="90000"/>
              </a:lnSpc>
              <a:spcBef>
                <a:spcPts val="800"/>
              </a:spcBef>
              <a:spcAft>
                <a:spcPts val="0"/>
              </a:spcAft>
              <a:buSzPct val="108108"/>
              <a:buChar char="•"/>
            </a:pPr>
            <a:r>
              <a:rPr lang="en"/>
              <a:t>Avez-vous déjà été témoin de cyberintimidation sur des plateformes de médias sociaux visuels (par exemple Instagram, Snapchat, TikTok, YouTube, etc.) ?</a:t>
            </a:r>
            <a:endParaRPr/>
          </a:p>
          <a:p>
            <a:pPr indent="-342900" lvl="1" marL="914400" rtl="0" algn="l">
              <a:lnSpc>
                <a:spcPct val="90000"/>
              </a:lnSpc>
              <a:spcBef>
                <a:spcPts val="0"/>
              </a:spcBef>
              <a:spcAft>
                <a:spcPts val="0"/>
              </a:spcAft>
              <a:buSzPct val="108108"/>
              <a:buChar char="•"/>
            </a:pPr>
            <a:r>
              <a:rPr lang="en"/>
              <a:t>Quelles formes ont pris ces intimidations?</a:t>
            </a:r>
            <a:endParaRPr/>
          </a:p>
          <a:p>
            <a:pPr indent="-361950" lvl="0" marL="457200" rtl="0" algn="l">
              <a:lnSpc>
                <a:spcPct val="90000"/>
              </a:lnSpc>
              <a:spcBef>
                <a:spcPts val="0"/>
              </a:spcBef>
              <a:spcAft>
                <a:spcPts val="0"/>
              </a:spcAft>
              <a:buSzPct val="108108"/>
              <a:buChar char="•"/>
            </a:pPr>
            <a:r>
              <a:rPr lang="en"/>
              <a:t>Selon vous, quelles sont les motivations pour poster des commentaires négatifs sous la photo d'une personne ?</a:t>
            </a:r>
            <a:endParaRPr/>
          </a:p>
          <a:p>
            <a:pPr indent="-342900" lvl="1" marL="914400" rtl="0" algn="l">
              <a:lnSpc>
                <a:spcPct val="90000"/>
              </a:lnSpc>
              <a:spcBef>
                <a:spcPts val="0"/>
              </a:spcBef>
              <a:spcAft>
                <a:spcPts val="0"/>
              </a:spcAft>
              <a:buSzPct val="108108"/>
              <a:buChar char="•"/>
            </a:pPr>
            <a:r>
              <a:rPr lang="en"/>
              <a:t>Sur quoi les commentaires pourraient-ils porter (par exemple, l'apparence, le sexe, l'origine ethnique, les LGBTQ+, etc.)</a:t>
            </a:r>
            <a:endParaRPr/>
          </a:p>
          <a:p>
            <a:pPr indent="-361950" lvl="0" marL="457200" rtl="0" algn="l">
              <a:lnSpc>
                <a:spcPct val="90000"/>
              </a:lnSpc>
              <a:spcBef>
                <a:spcPts val="0"/>
              </a:spcBef>
              <a:spcAft>
                <a:spcPts val="0"/>
              </a:spcAft>
              <a:buSzPct val="108108"/>
              <a:buChar char="•"/>
            </a:pPr>
            <a:r>
              <a:rPr lang="en"/>
              <a:t>Les commentaires négatifs sur un post sont-ils toujours un comportement de cyberintimidation ?</a:t>
            </a:r>
            <a:endParaRPr/>
          </a:p>
          <a:p>
            <a:pPr indent="-342900" lvl="1" marL="914400" rtl="0" algn="l">
              <a:lnSpc>
                <a:spcPct val="90000"/>
              </a:lnSpc>
              <a:spcBef>
                <a:spcPts val="0"/>
              </a:spcBef>
              <a:spcAft>
                <a:spcPts val="0"/>
              </a:spcAft>
              <a:buSzPct val="108108"/>
              <a:buChar char="•"/>
            </a:pPr>
            <a:r>
              <a:rPr lang="en"/>
              <a:t>Comment pouvez-vous faire la différence entre les plaisanteries d'amis proches et un comportement d'intimidation persistant ?</a:t>
            </a:r>
            <a:endParaRPr/>
          </a:p>
          <a:p>
            <a:pPr indent="-361950" lvl="0" marL="457200" rtl="0" algn="l">
              <a:lnSpc>
                <a:spcPct val="90000"/>
              </a:lnSpc>
              <a:spcBef>
                <a:spcPts val="0"/>
              </a:spcBef>
              <a:spcAft>
                <a:spcPts val="0"/>
              </a:spcAft>
              <a:buSzPct val="108108"/>
              <a:buChar char="•"/>
            </a:pPr>
            <a:r>
              <a:rPr lang="en"/>
              <a:t>Quelles mesures pourriez-vous prendre si vous voyiez des commentaires désagréables ou offensants sous les photos de quelqu'un d'autre ?</a:t>
            </a:r>
            <a:endParaRPr/>
          </a:p>
          <a:p>
            <a:pPr indent="-361950" lvl="0" marL="457200" rtl="0" algn="l">
              <a:lnSpc>
                <a:spcPct val="90000"/>
              </a:lnSpc>
              <a:spcBef>
                <a:spcPts val="0"/>
              </a:spcBef>
              <a:spcAft>
                <a:spcPts val="0"/>
              </a:spcAft>
              <a:buSzPct val="108108"/>
              <a:buChar char="•"/>
            </a:pPr>
            <a:r>
              <a:rPr lang="en"/>
              <a:t>Quelles mesures pourriez-vous prendre pour éviter que des commentaires de cyberintimidation apparaissent dans vos publications sur les médias sociaux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4"/>
          <p:cNvSpPr txBox="1"/>
          <p:nvPr>
            <p:ph type="title"/>
          </p:nvPr>
        </p:nvSpPr>
        <p:spPr>
          <a:xfrm>
            <a:off x="560344" y="335406"/>
            <a:ext cx="3018600" cy="10299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SzPts val="2400"/>
              <a:buNone/>
            </a:pPr>
            <a:r>
              <a:rPr lang="en" sz="2900"/>
              <a:t>Qu'est-ce que le CREENDER ?</a:t>
            </a:r>
            <a:endParaRPr sz="2900"/>
          </a:p>
        </p:txBody>
      </p:sp>
      <p:sp>
        <p:nvSpPr>
          <p:cNvPr id="98" name="Google Shape;98;p4"/>
          <p:cNvSpPr txBox="1"/>
          <p:nvPr>
            <p:ph idx="1" type="body"/>
          </p:nvPr>
        </p:nvSpPr>
        <p:spPr>
          <a:xfrm>
            <a:off x="560344" y="1187442"/>
            <a:ext cx="3534600" cy="3264900"/>
          </a:xfrm>
          <a:prstGeom prst="rect">
            <a:avLst/>
          </a:prstGeom>
          <a:noFill/>
          <a:ln>
            <a:noFill/>
          </a:ln>
        </p:spPr>
        <p:txBody>
          <a:bodyPr anchorCtr="0" anchor="t" bIns="34275" lIns="68575" spcFirstLastPara="1" rIns="68575" wrap="square" tIns="34275">
            <a:normAutofit fontScale="70000" lnSpcReduction="20000"/>
          </a:bodyPr>
          <a:lstStyle/>
          <a:p>
            <a:pPr indent="0" lvl="0" marL="0" rtl="0" algn="l">
              <a:lnSpc>
                <a:spcPct val="90000"/>
              </a:lnSpc>
              <a:spcBef>
                <a:spcPts val="800"/>
              </a:spcBef>
              <a:spcAft>
                <a:spcPts val="0"/>
              </a:spcAft>
              <a:buSzPct val="77922"/>
              <a:buNone/>
            </a:pPr>
            <a:r>
              <a:rPr lang="en" sz="2200"/>
              <a:t>L'outil CREENDER sélectionne des images au hasard dans une base de données d'images présélectionnées, regroupées en diverses catégories en fonction de ce qu'elles représentent (par exemple, hommes, femmes, images religieuses, LGBTQ+, etc.) </a:t>
            </a:r>
            <a:endParaRPr sz="2200"/>
          </a:p>
          <a:p>
            <a:pPr indent="0" lvl="0" marL="0" rtl="0" algn="l">
              <a:lnSpc>
                <a:spcPct val="90000"/>
              </a:lnSpc>
              <a:spcBef>
                <a:spcPts val="800"/>
              </a:spcBef>
              <a:spcAft>
                <a:spcPts val="0"/>
              </a:spcAft>
              <a:buSzPct val="77922"/>
              <a:buNone/>
            </a:pPr>
            <a:r>
              <a:rPr lang="en" sz="2200"/>
              <a:t>Avant d'afficher les images, l'outil fournit un certain contexte pour vous permettre de déterminer si vous </a:t>
            </a:r>
            <a:r>
              <a:rPr lang="en" sz="2200"/>
              <a:t>posterez</a:t>
            </a:r>
            <a:r>
              <a:rPr lang="en" sz="2200"/>
              <a:t> des commentaires négatifs dans ce scénario.</a:t>
            </a:r>
            <a:endParaRPr sz="2200"/>
          </a:p>
          <a:p>
            <a:pPr indent="0" lvl="0" marL="0" rtl="0" algn="l">
              <a:lnSpc>
                <a:spcPct val="90000"/>
              </a:lnSpc>
              <a:spcBef>
                <a:spcPts val="800"/>
              </a:spcBef>
              <a:spcAft>
                <a:spcPts val="0"/>
              </a:spcAft>
              <a:buSzPct val="77922"/>
              <a:buNone/>
            </a:pPr>
            <a:r>
              <a:rPr lang="en" sz="2200"/>
              <a:t>Vous verrez alors une image et </a:t>
            </a:r>
            <a:r>
              <a:rPr lang="en" sz="2200"/>
              <a:t>déciderez</a:t>
            </a:r>
            <a:r>
              <a:rPr lang="en" sz="2200"/>
              <a:t> si vous souhaitez ou non poster un commentaire négatif. Si vous choisissez "Oui", vous pouvez expliquer la raison de cette réaction (par exemple, le corps, les vêtements, la pose, etc.).</a:t>
            </a:r>
            <a:endParaRPr sz="2200"/>
          </a:p>
        </p:txBody>
      </p:sp>
      <p:pic>
        <p:nvPicPr>
          <p:cNvPr id="99" name="Google Shape;99;p4"/>
          <p:cNvPicPr preferRelativeResize="0"/>
          <p:nvPr/>
        </p:nvPicPr>
        <p:blipFill rotWithShape="1">
          <a:blip r:embed="rId3">
            <a:alphaModFix/>
          </a:blip>
          <a:srcRect b="0" l="0" r="0" t="0"/>
          <a:stretch/>
        </p:blipFill>
        <p:spPr>
          <a:xfrm>
            <a:off x="4410125" y="1419225"/>
            <a:ext cx="4238625" cy="23050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5"/>
          <p:cNvSpPr txBox="1"/>
          <p:nvPr>
            <p:ph type="title"/>
          </p:nvPr>
        </p:nvSpPr>
        <p:spPr>
          <a:xfrm>
            <a:off x="560350" y="335400"/>
            <a:ext cx="3719700" cy="8031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SzPts val="2400"/>
              <a:buNone/>
            </a:pPr>
            <a:r>
              <a:rPr lang="en"/>
              <a:t>Souhaitez-vous commenter ? - scénarios</a:t>
            </a:r>
            <a:endParaRPr/>
          </a:p>
        </p:txBody>
      </p:sp>
      <p:sp>
        <p:nvSpPr>
          <p:cNvPr id="105" name="Google Shape;105;p5"/>
          <p:cNvSpPr/>
          <p:nvPr/>
        </p:nvSpPr>
        <p:spPr>
          <a:xfrm>
            <a:off x="560350" y="2148418"/>
            <a:ext cx="3595500" cy="925200"/>
          </a:xfrm>
          <a:prstGeom prst="roundRect">
            <a:avLst>
              <a:gd fmla="val 16667" name="adj"/>
            </a:avLst>
          </a:prstGeom>
          <a:noFill/>
          <a:ln cap="flat" cmpd="sng" w="38100">
            <a:solidFill>
              <a:srgbClr val="5B7FB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rgbClr val="000000"/>
              </a:buClr>
              <a:buSzPts val="1200"/>
              <a:buFont typeface="Arial"/>
              <a:buNone/>
            </a:pPr>
            <a:r>
              <a:rPr b="0" i="0" lang="en" sz="1200" u="none" cap="none" strike="noStrike">
                <a:solidFill>
                  <a:srgbClr val="0C0C0C"/>
                </a:solidFill>
                <a:latin typeface="Calibri"/>
                <a:ea typeface="Calibri"/>
                <a:cs typeface="Calibri"/>
                <a:sym typeface="Calibri"/>
              </a:rPr>
              <a:t>Un jeune a récemment annoncé à tous les élèves de votre école qu'il appartenait à la communauté LGBTQ+. Vous n'avez pas d'opinion positive sur les LGBTQ+...</a:t>
            </a:r>
            <a:endParaRPr b="0" i="0" sz="1200" u="none" cap="none" strike="noStrike">
              <a:solidFill>
                <a:srgbClr val="000000"/>
              </a:solidFill>
              <a:latin typeface="Arial"/>
              <a:ea typeface="Arial"/>
              <a:cs typeface="Arial"/>
              <a:sym typeface="Arial"/>
            </a:endParaRPr>
          </a:p>
        </p:txBody>
      </p:sp>
      <p:sp>
        <p:nvSpPr>
          <p:cNvPr id="106" name="Google Shape;106;p5"/>
          <p:cNvSpPr/>
          <p:nvPr/>
        </p:nvSpPr>
        <p:spPr>
          <a:xfrm>
            <a:off x="560350" y="1138600"/>
            <a:ext cx="3595500" cy="925200"/>
          </a:xfrm>
          <a:prstGeom prst="roundRect">
            <a:avLst>
              <a:gd fmla="val 16667" name="adj"/>
            </a:avLst>
          </a:prstGeom>
          <a:noFill/>
          <a:ln cap="flat" cmpd="sng" w="38100">
            <a:solidFill>
              <a:srgbClr val="F0800E"/>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rgbClr val="000000"/>
              </a:buClr>
              <a:buSzPts val="1200"/>
              <a:buFont typeface="Arial"/>
              <a:buNone/>
            </a:pPr>
            <a:r>
              <a:rPr b="0" i="0" lang="en" sz="1200" u="none" cap="none" strike="noStrike">
                <a:solidFill>
                  <a:srgbClr val="0C0C0C"/>
                </a:solidFill>
                <a:latin typeface="Calibri"/>
                <a:ea typeface="Calibri"/>
                <a:cs typeface="Calibri"/>
                <a:sym typeface="Calibri"/>
              </a:rPr>
              <a:t>Il y a un nouveau membre dans votre groupe de jeunes. Il est assez timide et n'a pas révélé grand-chose sur lui. </a:t>
            </a:r>
            <a:endParaRPr b="0" i="0" sz="1200" u="none" cap="none" strike="noStrike">
              <a:solidFill>
                <a:srgbClr val="0C0C0C"/>
              </a:solidFill>
              <a:latin typeface="Calibri"/>
              <a:ea typeface="Calibri"/>
              <a:cs typeface="Calibri"/>
              <a:sym typeface="Calibri"/>
            </a:endParaRPr>
          </a:p>
          <a:p>
            <a:pPr indent="0" lvl="0" marL="0" marR="0" rtl="0" algn="l">
              <a:lnSpc>
                <a:spcPct val="90000"/>
              </a:lnSpc>
              <a:spcBef>
                <a:spcPts val="0"/>
              </a:spcBef>
              <a:spcAft>
                <a:spcPts val="0"/>
              </a:spcAft>
              <a:buClr>
                <a:srgbClr val="000000"/>
              </a:buClr>
              <a:buSzPts val="1200"/>
              <a:buFont typeface="Arial"/>
              <a:buNone/>
            </a:pPr>
            <a:r>
              <a:rPr b="0" i="0" lang="en" sz="1200" u="none" cap="none" strike="noStrike">
                <a:solidFill>
                  <a:srgbClr val="0C0C0C"/>
                </a:solidFill>
                <a:latin typeface="Calibri"/>
                <a:ea typeface="Calibri"/>
                <a:cs typeface="Calibri"/>
                <a:sym typeface="Calibri"/>
              </a:rPr>
              <a:t>Vous n'aimez pas qu'ils soient différents de vous...</a:t>
            </a:r>
            <a:endParaRPr b="0" i="0" sz="1200" u="none" cap="none" strike="noStrike">
              <a:solidFill>
                <a:srgbClr val="000000"/>
              </a:solidFill>
              <a:latin typeface="Arial"/>
              <a:ea typeface="Arial"/>
              <a:cs typeface="Arial"/>
              <a:sym typeface="Arial"/>
            </a:endParaRPr>
          </a:p>
        </p:txBody>
      </p:sp>
      <p:sp>
        <p:nvSpPr>
          <p:cNvPr id="107" name="Google Shape;107;p5"/>
          <p:cNvSpPr/>
          <p:nvPr/>
        </p:nvSpPr>
        <p:spPr>
          <a:xfrm>
            <a:off x="4839500" y="2148418"/>
            <a:ext cx="3595500" cy="925200"/>
          </a:xfrm>
          <a:prstGeom prst="roundRect">
            <a:avLst>
              <a:gd fmla="val 16667" name="adj"/>
            </a:avLst>
          </a:prstGeom>
          <a:noFill/>
          <a:ln cap="flat" cmpd="sng" w="38100">
            <a:solidFill>
              <a:srgbClr val="F0800E"/>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rgbClr val="000000"/>
              </a:buClr>
              <a:buSzPts val="1200"/>
              <a:buFont typeface="Arial"/>
              <a:buNone/>
            </a:pPr>
            <a:r>
              <a:rPr b="0" i="0" lang="en" sz="1200" u="none" cap="none" strike="noStrike">
                <a:solidFill>
                  <a:srgbClr val="0C0C0C"/>
                </a:solidFill>
                <a:latin typeface="Calibri"/>
                <a:ea typeface="Calibri"/>
                <a:cs typeface="Calibri"/>
                <a:sym typeface="Calibri"/>
              </a:rPr>
              <a:t>Un jeune vit près de chez vous et aime partager beaucoup de photos et de détails sur sa vie sur les médias sociaux. Vous êtes frustré par ses fréquentes publications...</a:t>
            </a:r>
            <a:endParaRPr b="0" i="0" sz="1200" u="none" cap="none" strike="noStrike">
              <a:solidFill>
                <a:srgbClr val="000000"/>
              </a:solidFill>
              <a:latin typeface="Arial"/>
              <a:ea typeface="Arial"/>
              <a:cs typeface="Arial"/>
              <a:sym typeface="Arial"/>
            </a:endParaRPr>
          </a:p>
        </p:txBody>
      </p:sp>
      <p:sp>
        <p:nvSpPr>
          <p:cNvPr id="108" name="Google Shape;108;p5"/>
          <p:cNvSpPr/>
          <p:nvPr/>
        </p:nvSpPr>
        <p:spPr>
          <a:xfrm>
            <a:off x="4839500" y="1138600"/>
            <a:ext cx="3595500" cy="925200"/>
          </a:xfrm>
          <a:prstGeom prst="roundRect">
            <a:avLst>
              <a:gd fmla="val 16667" name="adj"/>
            </a:avLst>
          </a:prstGeom>
          <a:noFill/>
          <a:ln cap="flat" cmpd="sng" w="38100">
            <a:solidFill>
              <a:srgbClr val="5B7FB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rgbClr val="000000"/>
              </a:buClr>
              <a:buSzPts val="1200"/>
              <a:buFont typeface="Arial"/>
              <a:buNone/>
            </a:pPr>
            <a:r>
              <a:rPr b="0" i="0" lang="en" sz="1200" u="none" cap="none" strike="noStrike">
                <a:solidFill>
                  <a:srgbClr val="0C0C0C"/>
                </a:solidFill>
                <a:latin typeface="Calibri"/>
                <a:ea typeface="Calibri"/>
                <a:cs typeface="Calibri"/>
                <a:sym typeface="Calibri"/>
              </a:rPr>
              <a:t>Vous avez rejoint un groupe de discussion en ligne pour parler de votre musique préférée. Bien que vous n'y connaissiez personne, un membre du groupe est pris pour cible en raison de ses opinions religieuses...</a:t>
            </a:r>
            <a:endParaRPr b="0" i="0" sz="1200" u="none" cap="none" strike="noStrike">
              <a:solidFill>
                <a:srgbClr val="000000"/>
              </a:solidFill>
              <a:latin typeface="Arial"/>
              <a:ea typeface="Arial"/>
              <a:cs typeface="Arial"/>
              <a:sym typeface="Arial"/>
            </a:endParaRPr>
          </a:p>
        </p:txBody>
      </p:sp>
      <p:sp>
        <p:nvSpPr>
          <p:cNvPr id="109" name="Google Shape;109;p5"/>
          <p:cNvSpPr/>
          <p:nvPr/>
        </p:nvSpPr>
        <p:spPr>
          <a:xfrm>
            <a:off x="560350" y="3158250"/>
            <a:ext cx="3595500" cy="925200"/>
          </a:xfrm>
          <a:prstGeom prst="roundRect">
            <a:avLst>
              <a:gd fmla="val 16667" name="adj"/>
            </a:avLst>
          </a:prstGeom>
          <a:noFill/>
          <a:ln cap="flat" cmpd="sng" w="38100">
            <a:solidFill>
              <a:srgbClr val="F0800E"/>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rgbClr val="000000"/>
              </a:buClr>
              <a:buSzPts val="1200"/>
              <a:buFont typeface="Arial"/>
              <a:buNone/>
            </a:pPr>
            <a:r>
              <a:rPr b="0" i="0" lang="en" sz="1200" u="none" cap="none" strike="noStrike">
                <a:solidFill>
                  <a:srgbClr val="0C0C0C"/>
                </a:solidFill>
                <a:latin typeface="Calibri"/>
                <a:ea typeface="Calibri"/>
                <a:cs typeface="Calibri"/>
                <a:sym typeface="Calibri"/>
              </a:rPr>
              <a:t>Un membre de votre famille a commencé à répondre aux photos d'un politicien par des propos peu amènes et menaçants. Vous n'êtes pas non plus d'accord avec les opinions de l'homme politique...</a:t>
            </a:r>
            <a:endParaRPr b="0" i="0" sz="1200" u="none" cap="none" strike="noStrike">
              <a:solidFill>
                <a:srgbClr val="000000"/>
              </a:solidFill>
              <a:latin typeface="Arial"/>
              <a:ea typeface="Arial"/>
              <a:cs typeface="Arial"/>
              <a:sym typeface="Arial"/>
            </a:endParaRPr>
          </a:p>
        </p:txBody>
      </p:sp>
      <p:sp>
        <p:nvSpPr>
          <p:cNvPr id="110" name="Google Shape;110;p5"/>
          <p:cNvSpPr/>
          <p:nvPr/>
        </p:nvSpPr>
        <p:spPr>
          <a:xfrm>
            <a:off x="4839500" y="3158250"/>
            <a:ext cx="3595500" cy="925200"/>
          </a:xfrm>
          <a:prstGeom prst="roundRect">
            <a:avLst>
              <a:gd fmla="val 16667" name="adj"/>
            </a:avLst>
          </a:prstGeom>
          <a:noFill/>
          <a:ln cap="flat" cmpd="sng" w="38100">
            <a:solidFill>
              <a:srgbClr val="5B7FB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rgbClr val="000000"/>
              </a:buClr>
              <a:buSzPts val="1200"/>
              <a:buFont typeface="Arial"/>
              <a:buNone/>
            </a:pPr>
            <a:r>
              <a:rPr b="0" i="0" lang="en" sz="1200" u="none" cap="none" strike="noStrike">
                <a:solidFill>
                  <a:srgbClr val="0C0C0C"/>
                </a:solidFill>
                <a:latin typeface="Calibri"/>
                <a:ea typeface="Calibri"/>
                <a:cs typeface="Calibri"/>
                <a:sym typeface="Calibri"/>
              </a:rPr>
              <a:t>Vous en avez assez de voir l'élève populaire de l'école attirer toute l'attention. Vous faites tout votre possible po</a:t>
            </a:r>
            <a:r>
              <a:rPr lang="en" sz="1200">
                <a:solidFill>
                  <a:srgbClr val="0C0C0C"/>
                </a:solidFill>
                <a:latin typeface="Calibri"/>
                <a:ea typeface="Calibri"/>
                <a:cs typeface="Calibri"/>
                <a:sym typeface="Calibri"/>
              </a:rPr>
              <a:t>ur le discréditer…</a:t>
            </a:r>
            <a:endParaRPr b="0" i="0" sz="1200" u="none" cap="none" strike="noStrik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6"/>
          <p:cNvSpPr txBox="1"/>
          <p:nvPr>
            <p:ph idx="1" type="body"/>
          </p:nvPr>
        </p:nvSpPr>
        <p:spPr>
          <a:xfrm>
            <a:off x="560344" y="1147150"/>
            <a:ext cx="3384600" cy="3000600"/>
          </a:xfrm>
          <a:prstGeom prst="rect">
            <a:avLst/>
          </a:prstGeom>
          <a:noFill/>
          <a:ln>
            <a:noFill/>
          </a:ln>
        </p:spPr>
        <p:txBody>
          <a:bodyPr anchorCtr="0" anchor="t" bIns="34275" lIns="68575" spcFirstLastPara="1" rIns="68575" wrap="square" tIns="34275">
            <a:noAutofit/>
          </a:bodyPr>
          <a:lstStyle/>
          <a:p>
            <a:pPr indent="-317500" lvl="0" marL="457200" rtl="0" algn="l">
              <a:lnSpc>
                <a:spcPct val="90000"/>
              </a:lnSpc>
              <a:spcBef>
                <a:spcPts val="800"/>
              </a:spcBef>
              <a:spcAft>
                <a:spcPts val="0"/>
              </a:spcAft>
              <a:buSzPts val="1400"/>
              <a:buChar char="●"/>
            </a:pPr>
            <a:r>
              <a:rPr lang="en" sz="1400"/>
              <a:t>De quel point de vue avez-vous abordé le scénario (par exemple, l'auteur de l'intimidation, un spectateur, un partisan de l'intimidation, etc.)</a:t>
            </a:r>
            <a:endParaRPr sz="1400"/>
          </a:p>
          <a:p>
            <a:pPr indent="-311150" lvl="1" marL="914400" rtl="0" algn="l">
              <a:lnSpc>
                <a:spcPct val="90000"/>
              </a:lnSpc>
              <a:spcBef>
                <a:spcPts val="0"/>
              </a:spcBef>
              <a:spcAft>
                <a:spcPts val="0"/>
              </a:spcAft>
              <a:buSzPts val="1300"/>
              <a:buChar char="○"/>
            </a:pPr>
            <a:r>
              <a:rPr lang="en" sz="1300"/>
              <a:t>Avez-vous répondu "oui" ?</a:t>
            </a:r>
            <a:endParaRPr sz="1300"/>
          </a:p>
          <a:p>
            <a:pPr indent="-317500" lvl="0" marL="457200" rtl="0" algn="l">
              <a:lnSpc>
                <a:spcPct val="90000"/>
              </a:lnSpc>
              <a:spcBef>
                <a:spcPts val="0"/>
              </a:spcBef>
              <a:spcAft>
                <a:spcPts val="0"/>
              </a:spcAft>
              <a:buSzPts val="1400"/>
              <a:buChar char="●"/>
            </a:pPr>
            <a:r>
              <a:rPr lang="en" sz="1400"/>
              <a:t>Dans l'affirmative, qu'est-ce qui, dans l'image, vous a motivé ou incité à le faire ?</a:t>
            </a:r>
            <a:endParaRPr sz="1400"/>
          </a:p>
          <a:p>
            <a:pPr indent="-317500" lvl="0" marL="457200" rtl="0" algn="l">
              <a:lnSpc>
                <a:spcPct val="90000"/>
              </a:lnSpc>
              <a:spcBef>
                <a:spcPts val="0"/>
              </a:spcBef>
              <a:spcAft>
                <a:spcPts val="0"/>
              </a:spcAft>
              <a:buSzPts val="1400"/>
              <a:buChar char="●"/>
            </a:pPr>
            <a:r>
              <a:rPr lang="en" sz="1400"/>
              <a:t>Votre intention était-elle de cyberintimider le sujet/posteur ?</a:t>
            </a:r>
            <a:endParaRPr sz="1400"/>
          </a:p>
          <a:p>
            <a:pPr indent="-311150" lvl="1" marL="914400" rtl="0" algn="l">
              <a:lnSpc>
                <a:spcPct val="90000"/>
              </a:lnSpc>
              <a:spcBef>
                <a:spcPts val="0"/>
              </a:spcBef>
              <a:spcAft>
                <a:spcPts val="0"/>
              </a:spcAft>
              <a:buSzPts val="1300"/>
              <a:buChar char="○"/>
            </a:pPr>
            <a:r>
              <a:rPr lang="en" sz="1300"/>
              <a:t>Si non, quelle était votre intention ?</a:t>
            </a:r>
            <a:endParaRPr sz="1300"/>
          </a:p>
          <a:p>
            <a:pPr indent="-317500" lvl="0" marL="457200" rtl="0" algn="l">
              <a:lnSpc>
                <a:spcPct val="90000"/>
              </a:lnSpc>
              <a:spcBef>
                <a:spcPts val="0"/>
              </a:spcBef>
              <a:spcAft>
                <a:spcPts val="0"/>
              </a:spcAft>
              <a:buSzPts val="1400"/>
              <a:buChar char="●"/>
            </a:pPr>
            <a:r>
              <a:rPr lang="en" sz="1400"/>
              <a:t>Quel impact pensez-vous que vos commentaires auront sur...</a:t>
            </a:r>
            <a:endParaRPr sz="1400"/>
          </a:p>
          <a:p>
            <a:pPr indent="-311150" lvl="1" marL="914400" rtl="0" algn="l">
              <a:lnSpc>
                <a:spcPct val="90000"/>
              </a:lnSpc>
              <a:spcBef>
                <a:spcPts val="0"/>
              </a:spcBef>
              <a:spcAft>
                <a:spcPts val="0"/>
              </a:spcAft>
              <a:buSzPts val="1300"/>
              <a:buChar char="○"/>
            </a:pPr>
            <a:r>
              <a:rPr lang="en" sz="1300"/>
              <a:t>...la cible ?</a:t>
            </a:r>
            <a:endParaRPr sz="1300"/>
          </a:p>
          <a:p>
            <a:pPr indent="-311150" lvl="1" marL="914400" rtl="0" algn="l">
              <a:lnSpc>
                <a:spcPct val="90000"/>
              </a:lnSpc>
              <a:spcBef>
                <a:spcPts val="0"/>
              </a:spcBef>
              <a:spcAft>
                <a:spcPts val="0"/>
              </a:spcAft>
              <a:buSzPts val="1300"/>
              <a:buChar char="○"/>
            </a:pPr>
            <a:r>
              <a:rPr lang="en" sz="1300"/>
              <a:t>...vous (ou votre réputation) ?</a:t>
            </a:r>
            <a:endParaRPr sz="1300"/>
          </a:p>
          <a:p>
            <a:pPr indent="-311150" lvl="1" marL="914400" rtl="0" algn="l">
              <a:lnSpc>
                <a:spcPct val="90000"/>
              </a:lnSpc>
              <a:spcBef>
                <a:spcPts val="0"/>
              </a:spcBef>
              <a:spcAft>
                <a:spcPts val="0"/>
              </a:spcAft>
              <a:buSzPts val="1300"/>
              <a:buChar char="○"/>
            </a:pPr>
            <a:r>
              <a:rPr lang="en" sz="1300"/>
              <a:t>...d'autres utilisateurs ?</a:t>
            </a:r>
            <a:endParaRPr sz="1300"/>
          </a:p>
        </p:txBody>
      </p:sp>
      <p:sp>
        <p:nvSpPr>
          <p:cNvPr id="116" name="Google Shape;116;p6"/>
          <p:cNvSpPr txBox="1"/>
          <p:nvPr>
            <p:ph type="title"/>
          </p:nvPr>
        </p:nvSpPr>
        <p:spPr>
          <a:xfrm>
            <a:off x="560344" y="335406"/>
            <a:ext cx="3018600" cy="10299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SzPts val="2400"/>
              <a:buNone/>
            </a:pPr>
            <a:r>
              <a:rPr lang="en"/>
              <a:t>Que s'est-il passé ?</a:t>
            </a:r>
            <a:endParaRPr/>
          </a:p>
        </p:txBody>
      </p:sp>
      <p:pic>
        <p:nvPicPr>
          <p:cNvPr id="117" name="Google Shape;117;p6"/>
          <p:cNvPicPr preferRelativeResize="0"/>
          <p:nvPr/>
        </p:nvPicPr>
        <p:blipFill rotWithShape="1">
          <a:blip r:embed="rId3">
            <a:alphaModFix/>
          </a:blip>
          <a:srcRect b="16676" l="25145" r="25382" t="16240"/>
          <a:stretch/>
        </p:blipFill>
        <p:spPr>
          <a:xfrm>
            <a:off x="5390650" y="1024500"/>
            <a:ext cx="2393723" cy="324590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7"/>
          <p:cNvSpPr txBox="1"/>
          <p:nvPr>
            <p:ph type="title"/>
          </p:nvPr>
        </p:nvSpPr>
        <p:spPr>
          <a:xfrm>
            <a:off x="560344" y="335406"/>
            <a:ext cx="3018600" cy="10299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SzPts val="2400"/>
              <a:buNone/>
            </a:pPr>
            <a:r>
              <a:rPr lang="en"/>
              <a:t>Stratégies personnelles</a:t>
            </a:r>
            <a:endParaRPr/>
          </a:p>
        </p:txBody>
      </p:sp>
      <p:sp>
        <p:nvSpPr>
          <p:cNvPr id="123" name="Google Shape;123;p7"/>
          <p:cNvSpPr txBox="1"/>
          <p:nvPr>
            <p:ph idx="1" type="body"/>
          </p:nvPr>
        </p:nvSpPr>
        <p:spPr>
          <a:xfrm>
            <a:off x="560344" y="1315280"/>
            <a:ext cx="4275000" cy="2929800"/>
          </a:xfrm>
          <a:prstGeom prst="rect">
            <a:avLst/>
          </a:prstGeom>
          <a:noFill/>
          <a:ln>
            <a:noFill/>
          </a:ln>
        </p:spPr>
        <p:txBody>
          <a:bodyPr anchorCtr="0" anchor="t" bIns="34275" lIns="68575" spcFirstLastPara="1" rIns="68575" wrap="square" tIns="34275">
            <a:normAutofit lnSpcReduction="20000"/>
          </a:bodyPr>
          <a:lstStyle/>
          <a:p>
            <a:pPr indent="-379627" lvl="0" marL="457200" rtl="0" algn="l">
              <a:lnSpc>
                <a:spcPct val="90000"/>
              </a:lnSpc>
              <a:spcBef>
                <a:spcPts val="800"/>
              </a:spcBef>
              <a:spcAft>
                <a:spcPts val="0"/>
              </a:spcAft>
              <a:buSzPts val="2378"/>
              <a:buChar char="●"/>
            </a:pPr>
            <a:r>
              <a:rPr lang="en" sz="2200"/>
              <a:t>Quelles mesures pourriez-vous prendre si vous voyez des commentaires désagréables ou offensants sous les photos de quelqu'un d'autre ?</a:t>
            </a:r>
            <a:endParaRPr sz="2200"/>
          </a:p>
          <a:p>
            <a:pPr indent="-379627" lvl="0" marL="457200" rtl="0" algn="l">
              <a:lnSpc>
                <a:spcPct val="90000"/>
              </a:lnSpc>
              <a:spcBef>
                <a:spcPts val="0"/>
              </a:spcBef>
              <a:spcAft>
                <a:spcPts val="0"/>
              </a:spcAft>
              <a:buSzPts val="2378"/>
              <a:buChar char="●"/>
            </a:pPr>
            <a:r>
              <a:rPr lang="en" sz="2200"/>
              <a:t>Quelles mesures pourriez-vous prendre pour éviter que des commentaires de cyberintimidation apparaissent dans vos publications sur les médias sociaux ?</a:t>
            </a:r>
            <a:endParaRPr sz="2200"/>
          </a:p>
        </p:txBody>
      </p:sp>
      <p:pic>
        <p:nvPicPr>
          <p:cNvPr id="124" name="Google Shape;124;p7"/>
          <p:cNvPicPr preferRelativeResize="0"/>
          <p:nvPr/>
        </p:nvPicPr>
        <p:blipFill rotWithShape="1">
          <a:blip r:embed="rId3">
            <a:alphaModFix/>
          </a:blip>
          <a:srcRect b="0" l="0" r="0" t="0"/>
          <a:stretch/>
        </p:blipFill>
        <p:spPr>
          <a:xfrm>
            <a:off x="5677150" y="1106846"/>
            <a:ext cx="2487748" cy="2929802"/>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Design">
  <a:themeElements>
    <a:clrScheme name="KID_ACTIONS">
      <a:dk1>
        <a:srgbClr val="181818"/>
      </a:dk1>
      <a:lt1>
        <a:srgbClr val="FFFFFF"/>
      </a:lt1>
      <a:dk2>
        <a:srgbClr val="3B527B"/>
      </a:dk2>
      <a:lt2>
        <a:srgbClr val="CBD6EB"/>
      </a:lt2>
      <a:accent1>
        <a:srgbClr val="5B7FBF"/>
      </a:accent1>
      <a:accent2>
        <a:srgbClr val="ADBFDF"/>
      </a:accent2>
      <a:accent3>
        <a:srgbClr val="B66513"/>
      </a:accent3>
      <a:accent4>
        <a:srgbClr val="F0800E"/>
      </a:accent4>
      <a:accent5>
        <a:srgbClr val="F8C087"/>
      </a:accent5>
      <a:accent6>
        <a:srgbClr val="FFEB61"/>
      </a:accent6>
      <a:hlink>
        <a:srgbClr val="F0800E"/>
      </a:hlink>
      <a:folHlink>
        <a:srgbClr val="ADBFD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