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PT Sans Narrow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5" roundtripDataSignature="AMtx7mjro9g/C3cCgg5S+U86pA585aNE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TSansNarrow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font" Target="fonts/PTSansNarrow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8" Type="http://schemas.openxmlformats.org/officeDocument/2006/relationships/image" Target="../media/image11.png"/></Relationships>
</file>

<file path=ppt/slideLayouts/_rels/slideLayout1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twitter.com/kidactions" TargetMode="External"/><Relationship Id="rId10" Type="http://schemas.openxmlformats.org/officeDocument/2006/relationships/image" Target="../media/image7.png"/><Relationship Id="rId13" Type="http://schemas.openxmlformats.org/officeDocument/2006/relationships/image" Target="../media/image8.png"/><Relationship Id="rId1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kidactions.eu/" TargetMode="External"/><Relationship Id="rId3" Type="http://schemas.openxmlformats.org/officeDocument/2006/relationships/hyperlink" Target="https://www.twitter.com/hashtag/kidactions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5" Type="http://schemas.openxmlformats.org/officeDocument/2006/relationships/hyperlink" Target="https://www.instagram.com/kidactions" TargetMode="External"/><Relationship Id="rId14" Type="http://schemas.openxmlformats.org/officeDocument/2006/relationships/hyperlink" Target="https://www.instagram.com/kidactions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16.png"/><Relationship Id="rId7" Type="http://schemas.openxmlformats.org/officeDocument/2006/relationships/image" Target="../media/image20.png"/><Relationship Id="rId8" Type="http://schemas.openxmlformats.org/officeDocument/2006/relationships/image" Target="../media/image1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b="1" sz="3300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9"/>
          <p:cNvSpPr/>
          <p:nvPr>
            <p:ph idx="2" type="pic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Logo&#10;&#10;Description automatically generated" id="19" name="Google Shape;19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20" name="Google Shape;2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21" name="Google Shape;2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22" name="Google Shape;2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25" name="Google Shape;25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 showMasterSp="0">
  <p:cSld name="End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b="1" i="0" lang="en" sz="1800" u="none" cap="none" strike="noStrik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b="1" i="0" sz="1800" u="none" cap="none" strike="noStrik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57" name="Google Shape;5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58" name="Google Shape;5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59" name="Google Shape;59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60" name="Google Shape;60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8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18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18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8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descr="instagram" id="68" name="Google Shape;68;p18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8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5"/>
                </a:rPr>
                <a:t>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2" name="Google Shape;72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/>
          <p:nvPr>
            <p:ph idx="2" type="pic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</p:sp>
      <p:sp>
        <p:nvSpPr>
          <p:cNvPr id="31" name="Google Shape;31;p11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32" name="Google Shape;32;p11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idx="1" type="body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2" type="body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idx="1" type="body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2" name="Google Shape;42;p14"/>
          <p:cNvSpPr txBox="1"/>
          <p:nvPr>
            <p:ph idx="2" type="body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3" type="body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4" name="Google Shape;44;p14"/>
          <p:cNvSpPr txBox="1"/>
          <p:nvPr>
            <p:ph idx="4" type="body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" name="Google Shape;45;p14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50" name="Google Shape;5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"/>
          <p:cNvSpPr txBox="1"/>
          <p:nvPr>
            <p:ph idx="1" type="body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3" name="Google Shape;53;p17"/>
          <p:cNvSpPr txBox="1"/>
          <p:nvPr>
            <p:ph idx="2" type="body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4" name="Google Shape;54;p17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2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b="1" i="0" sz="3300" u="none" cap="none" strike="noStrik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" name="Google Shape;8;p8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8"/>
            <p:cNvCxnSpPr/>
            <p:nvPr/>
          </p:nvCxnSpPr>
          <p:spPr>
            <a:xfrm flipH="1" rot="10800000">
              <a:off x="5434149" y="2046369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" name="Google Shape;10;p8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" name="Google Shape;11;p8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12" name="Google Shape;12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" name="Google Shape;1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8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 txBox="1"/>
          <p:nvPr/>
        </p:nvSpPr>
        <p:spPr>
          <a:xfrm>
            <a:off x="525775" y="1548175"/>
            <a:ext cx="49536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" sz="3300" u="none" cap="none" strike="noStrik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Votre meilleur vous-même</a:t>
            </a:r>
            <a:endParaRPr b="1" i="0" sz="3300" u="none" cap="none" strike="noStrik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"/>
          <p:cNvSpPr txBox="1"/>
          <p:nvPr/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Comprendre, prévenir, réagir</a:t>
            </a:r>
            <a:endParaRPr b="0" i="0" sz="2400" u="none" cap="none" strike="noStrike">
              <a:solidFill>
                <a:srgbClr val="5B7FB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11-14 ans, 14-18 ans</a:t>
            </a:r>
            <a:endParaRPr b="0" i="0" sz="2400" u="none" cap="none" strike="noStrike">
              <a:solidFill>
                <a:srgbClr val="5B7FB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80" name="Google Shape;8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7475" y="961374"/>
            <a:ext cx="3168525" cy="3168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Votre meilleur profil</a:t>
            </a:r>
            <a:endParaRPr/>
          </a:p>
        </p:txBody>
      </p:sp>
      <p:sp>
        <p:nvSpPr>
          <p:cNvPr id="86" name="Google Shape;86;p2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/>
              <a:t>Durée : </a:t>
            </a:r>
            <a:r>
              <a:rPr b="1" lang="en"/>
              <a:t>40 minutes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/>
              <a:t>Résultats de l'apprentissage 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b="1" lang="en"/>
              <a:t>Les apprenants seront capables de :</a:t>
            </a:r>
            <a:endParaRPr b="1"/>
          </a:p>
          <a:p>
            <a: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Explorez les aspects de leur personnalité.</a:t>
            </a:r>
            <a:endParaRPr b="1"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Envisagez des stratégies de régulation émotionnelle pour façonner les réponses à la cyberintimidation.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/>
              <a:t>Vocabulaire clé : </a:t>
            </a:r>
            <a:r>
              <a:rPr b="1" lang="en"/>
              <a:t>cyberintimidation, émotions, personnalité, régulation, stratégies, meilleur soi.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/>
              <a:t>Ressources : </a:t>
            </a:r>
            <a:r>
              <a:rPr b="1" lang="en"/>
              <a:t>Papier ordinaire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Questions clés</a:t>
            </a:r>
            <a:endParaRPr/>
          </a:p>
        </p:txBody>
      </p:sp>
      <p:sp>
        <p:nvSpPr>
          <p:cNvPr id="92" name="Google Shape;92;p3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Comment vous décririez-vous (votre personnalité) ?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Vous comportez-vous différemment lorsque vous vous sentez...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...en colère ? Comment 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...bouleversé ? Comment 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...excité ? Comment 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...heureux ? Comment ?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Que pensez-vous de votre "meilleur vous-même" 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Comment se comporterait-il 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Que penserait-il 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Que dirait-il ?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Comment se comporterait votre "meilleur moi" si vous...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... voyez un ami se faire intimider en ligne 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...voyez un étranger se faire intimider en ligne 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...étiez victime d'intimidation en ligne 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...étiez tenté d'intimider quelqu'un en ligne 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900"/>
              <a:t>Décrivez-vous</a:t>
            </a:r>
            <a:endParaRPr sz="2900"/>
          </a:p>
        </p:txBody>
      </p:sp>
      <p:sp>
        <p:nvSpPr>
          <p:cNvPr id="98" name="Google Shape;98;p4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83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200"/>
              <a:buChar char="●"/>
            </a:pPr>
            <a:r>
              <a:rPr b="1" lang="en" sz="2200"/>
              <a:t>Comment décririez-vous votre personnalité en seulement </a:t>
            </a:r>
            <a:br>
              <a:rPr b="1" lang="en" sz="2200"/>
            </a:br>
            <a:r>
              <a:rPr b="1" lang="en" sz="2200">
                <a:solidFill>
                  <a:srgbClr val="F0800E"/>
                </a:solidFill>
              </a:rPr>
              <a:t>10 mots clés </a:t>
            </a:r>
            <a:r>
              <a:rPr b="1" lang="en" sz="2200"/>
              <a:t>?</a:t>
            </a:r>
            <a:endParaRPr b="1" sz="2200"/>
          </a:p>
        </p:txBody>
      </p:sp>
      <p:pic>
        <p:nvPicPr>
          <p:cNvPr id="99" name="Google Shape;9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7198" y="884325"/>
            <a:ext cx="3374850" cy="337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/>
          <p:nvPr>
            <p:ph type="title"/>
          </p:nvPr>
        </p:nvSpPr>
        <p:spPr>
          <a:xfrm>
            <a:off x="560350" y="335400"/>
            <a:ext cx="3359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900"/>
              <a:t>Mon meilleur moi en ligne</a:t>
            </a:r>
            <a:endParaRPr sz="2900"/>
          </a:p>
        </p:txBody>
      </p:sp>
      <p:pic>
        <p:nvPicPr>
          <p:cNvPr id="105" name="Google Shape;10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43351" y="1255825"/>
            <a:ext cx="3257301" cy="32573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Google Shape;106;p5"/>
          <p:cNvCxnSpPr/>
          <p:nvPr/>
        </p:nvCxnSpPr>
        <p:spPr>
          <a:xfrm flipH="1">
            <a:off x="2044525" y="1399725"/>
            <a:ext cx="2259300" cy="1536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F0800E"/>
            </a:solidFill>
            <a:prstDash val="solid"/>
            <a:round/>
            <a:headEnd len="med" w="med" type="diamond"/>
            <a:tailEnd len="sm" w="sm" type="none"/>
          </a:ln>
        </p:spPr>
      </p:cxnSp>
      <p:sp>
        <p:nvSpPr>
          <p:cNvPr id="107" name="Google Shape;107;p5"/>
          <p:cNvSpPr txBox="1"/>
          <p:nvPr>
            <p:ph idx="1" type="body"/>
          </p:nvPr>
        </p:nvSpPr>
        <p:spPr>
          <a:xfrm>
            <a:off x="560350" y="1174300"/>
            <a:ext cx="1637400" cy="7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en" sz="2000"/>
              <a:t>Je réfléchis avant de parler</a:t>
            </a:r>
            <a:endParaRPr sz="2000"/>
          </a:p>
        </p:txBody>
      </p:sp>
      <p:sp>
        <p:nvSpPr>
          <p:cNvPr id="108" name="Google Shape;108;p5"/>
          <p:cNvSpPr txBox="1"/>
          <p:nvPr>
            <p:ph idx="1" type="body"/>
          </p:nvPr>
        </p:nvSpPr>
        <p:spPr>
          <a:xfrm>
            <a:off x="5984625" y="764200"/>
            <a:ext cx="24531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en" sz="2000"/>
              <a:t>Je fais attention à moi et aux autres</a:t>
            </a:r>
            <a:endParaRPr sz="2000"/>
          </a:p>
        </p:txBody>
      </p:sp>
      <p:cxnSp>
        <p:nvCxnSpPr>
          <p:cNvPr id="109" name="Google Shape;109;p5"/>
          <p:cNvCxnSpPr>
            <a:stCxn id="108" idx="1"/>
          </p:cNvCxnSpPr>
          <p:nvPr/>
        </p:nvCxnSpPr>
        <p:spPr>
          <a:xfrm flipH="1">
            <a:off x="4734825" y="1081900"/>
            <a:ext cx="1249800" cy="4278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F0800E"/>
            </a:solidFill>
            <a:prstDash val="solid"/>
            <a:round/>
            <a:headEnd len="sm" w="sm" type="none"/>
            <a:tailEnd len="med" w="med" type="diamond"/>
          </a:ln>
        </p:spPr>
      </p:cxnSp>
      <p:cxnSp>
        <p:nvCxnSpPr>
          <p:cNvPr id="110" name="Google Shape;110;p5"/>
          <p:cNvCxnSpPr/>
          <p:nvPr/>
        </p:nvCxnSpPr>
        <p:spPr>
          <a:xfrm flipH="1">
            <a:off x="2158450" y="3095750"/>
            <a:ext cx="1643700" cy="4887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F0800E"/>
            </a:solidFill>
            <a:prstDash val="solid"/>
            <a:round/>
            <a:headEnd len="med" w="med" type="diamond"/>
            <a:tailEnd len="sm" w="sm" type="none"/>
          </a:ln>
        </p:spPr>
      </p:cxnSp>
      <p:sp>
        <p:nvSpPr>
          <p:cNvPr id="111" name="Google Shape;111;p5"/>
          <p:cNvSpPr txBox="1"/>
          <p:nvPr>
            <p:ph idx="1" type="body"/>
          </p:nvPr>
        </p:nvSpPr>
        <p:spPr>
          <a:xfrm>
            <a:off x="544849" y="3058750"/>
            <a:ext cx="1637400" cy="11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8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70588"/>
              <a:buNone/>
            </a:pPr>
            <a:r>
              <a:rPr lang="en" sz="2000"/>
              <a:t>Je vais vers les autres pour leur demander et leur offrir du soutien.</a:t>
            </a:r>
            <a:endParaRPr sz="2000"/>
          </a:p>
        </p:txBody>
      </p:sp>
      <p:cxnSp>
        <p:nvCxnSpPr>
          <p:cNvPr id="112" name="Google Shape;112;p5"/>
          <p:cNvCxnSpPr/>
          <p:nvPr/>
        </p:nvCxnSpPr>
        <p:spPr>
          <a:xfrm flipH="1">
            <a:off x="5031025" y="3649750"/>
            <a:ext cx="1889100" cy="6279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F0800E"/>
            </a:solidFill>
            <a:prstDash val="solid"/>
            <a:round/>
            <a:headEnd len="sm" w="sm" type="none"/>
            <a:tailEnd len="med" w="med" type="diamond"/>
          </a:ln>
        </p:spPr>
      </p:cxnSp>
      <p:sp>
        <p:nvSpPr>
          <p:cNvPr id="113" name="Google Shape;113;p5"/>
          <p:cNvSpPr txBox="1"/>
          <p:nvPr>
            <p:ph idx="1" type="body"/>
          </p:nvPr>
        </p:nvSpPr>
        <p:spPr>
          <a:xfrm>
            <a:off x="6854675" y="3369050"/>
            <a:ext cx="1707300" cy="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en" sz="2000"/>
              <a:t>Je peux m'éloigner quand c'est nécessaire</a:t>
            </a:r>
            <a:endParaRPr sz="2000"/>
          </a:p>
        </p:txBody>
      </p:sp>
      <p:cxnSp>
        <p:nvCxnSpPr>
          <p:cNvPr id="114" name="Google Shape;114;p5"/>
          <p:cNvCxnSpPr/>
          <p:nvPr/>
        </p:nvCxnSpPr>
        <p:spPr>
          <a:xfrm flipH="1">
            <a:off x="4734675" y="1994050"/>
            <a:ext cx="2015400" cy="4053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F0800E"/>
            </a:solidFill>
            <a:prstDash val="solid"/>
            <a:round/>
            <a:headEnd len="sm" w="sm" type="none"/>
            <a:tailEnd len="med" w="med" type="diamond"/>
          </a:ln>
        </p:spPr>
      </p:cxnSp>
      <p:sp>
        <p:nvSpPr>
          <p:cNvPr id="115" name="Google Shape;115;p5"/>
          <p:cNvSpPr txBox="1"/>
          <p:nvPr>
            <p:ph idx="1" type="body"/>
          </p:nvPr>
        </p:nvSpPr>
        <p:spPr>
          <a:xfrm>
            <a:off x="6750075" y="1742350"/>
            <a:ext cx="1707300" cy="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en" sz="2000"/>
              <a:t>Je tiens compte des sentiments des autres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900"/>
              <a:t>Que feriez-vous ?</a:t>
            </a:r>
            <a:endParaRPr sz="2900"/>
          </a:p>
        </p:txBody>
      </p:sp>
      <p:sp>
        <p:nvSpPr>
          <p:cNvPr id="121" name="Google Shape;121;p6"/>
          <p:cNvSpPr txBox="1"/>
          <p:nvPr>
            <p:ph idx="1" type="body"/>
          </p:nvPr>
        </p:nvSpPr>
        <p:spPr>
          <a:xfrm>
            <a:off x="560344" y="1365306"/>
            <a:ext cx="36912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10000"/>
          </a:bodyPr>
          <a:lstStyle/>
          <a:p>
            <a:pPr indent="-3683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Char char="●"/>
            </a:pPr>
            <a:r>
              <a:rPr b="1" lang="en" sz="2200"/>
              <a:t>Comment se comporterait votre "meilleur moi" si vous...</a:t>
            </a:r>
            <a:endParaRPr b="1" sz="2200"/>
          </a:p>
          <a:p>
            <a:pPr indent="-3683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○"/>
            </a:pPr>
            <a:r>
              <a:rPr lang="en" sz="2200"/>
              <a:t>...voyez un ami se faire intimider en ligne ?</a:t>
            </a:r>
            <a:endParaRPr sz="2200"/>
          </a:p>
          <a:p>
            <a:pPr indent="-3683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○"/>
            </a:pPr>
            <a:r>
              <a:rPr lang="en" sz="2200"/>
              <a:t>...voyez un étranger se faire intimider en ligne ?</a:t>
            </a:r>
            <a:endParaRPr sz="2200"/>
          </a:p>
          <a:p>
            <a:pPr indent="-3683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○"/>
            </a:pPr>
            <a:r>
              <a:rPr lang="en" sz="2200"/>
              <a:t>...étiez victimes d'intimidation en ligne ?</a:t>
            </a:r>
            <a:endParaRPr sz="2200"/>
          </a:p>
          <a:p>
            <a:pPr indent="-3683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○"/>
            </a:pPr>
            <a:r>
              <a:rPr lang="en" sz="2200"/>
              <a:t>...étiez tenté d'intimider quelqu'un en ligne ?</a:t>
            </a:r>
            <a:endParaRPr b="1" sz="2200"/>
          </a:p>
        </p:txBody>
      </p:sp>
      <p:pic>
        <p:nvPicPr>
          <p:cNvPr id="122" name="Google Shape;12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3551" y="1422874"/>
            <a:ext cx="2686251" cy="2686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761485">
            <a:off x="5152900" y="680249"/>
            <a:ext cx="1029899" cy="102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914599">
            <a:off x="7450651" y="976524"/>
            <a:ext cx="1029900" cy="102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Régulation des émotions</a:t>
            </a:r>
            <a:endParaRPr/>
          </a:p>
        </p:txBody>
      </p:sp>
      <p:sp>
        <p:nvSpPr>
          <p:cNvPr id="130" name="Google Shape;130;p7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55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Quelles stratégies connaissez-vous pour réguler vos émotions ?</a:t>
            </a:r>
            <a:endParaRPr b="1" sz="2000"/>
          </a:p>
        </p:txBody>
      </p:sp>
      <p:pic>
        <p:nvPicPr>
          <p:cNvPr id="131" name="Google Shape;13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0873" y="854550"/>
            <a:ext cx="3434400" cy="343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