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e53f54f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ee53f54f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ee53f54f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ee53f54f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tools to spot</a:t>
            </a:r>
            <a:r>
              <a:rPr lang="en"/>
              <a:t> Cyberbullying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Understanding, Preventing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11-13, Ages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177" y="1433271"/>
            <a:ext cx="2562898" cy="2540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tools to spot Cyberbullying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30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Identify variables/characteristics of cyberbullying behaviour.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Consider the benefits and limitations of tools used to detect cyberbullying.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cyberbullying, hate speech, variables, patterns, algorithms, artificial intelligence (A.I.), monitoring, detecting, privacy, moderating.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‘Cyberbully detector’ worksheet (</a:t>
            </a:r>
            <a:r>
              <a:rPr b="1" lang="en">
                <a:solidFill>
                  <a:srgbClr val="5B7FBF"/>
                </a:solidFill>
              </a:rPr>
              <a:t>slide 6</a:t>
            </a:r>
            <a:r>
              <a:rPr b="1" lang="en"/>
              <a:t>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can you spot a cyberbully or cyberbullying behaviour on social media?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characteristics of cyberbullying behaviour?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Can cyberbullying be accurately detected in…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...public online spaces? Why/why not?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...private online spaces? Why/why not?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tools/methods could be used to detect cyberbullying?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Should we use automated tools to detect cyberbullying? Why/why not?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actions should tools/networks take once cyberbullying is detected?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How to spot a cyberbully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200"/>
              <a:t>How would you know if someone was showing cyberbullying behaviour on a </a:t>
            </a:r>
            <a:r>
              <a:rPr b="1" lang="en" sz="2200">
                <a:solidFill>
                  <a:srgbClr val="F0800E"/>
                </a:solidFill>
              </a:rPr>
              <a:t>social media platform</a:t>
            </a:r>
            <a:r>
              <a:rPr b="1" lang="en" sz="2200"/>
              <a:t>?</a:t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Sort your ideas under the following headings:</a:t>
            </a:r>
            <a:endParaRPr sz="2200"/>
          </a:p>
          <a:p>
            <a:pPr indent="-368300" lvl="0" marL="457200" rtl="0" algn="l">
              <a:spcBef>
                <a:spcPts val="80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b="1" lang="en" sz="2200">
                <a:solidFill>
                  <a:srgbClr val="5B7FBF"/>
                </a:solidFill>
              </a:rPr>
              <a:t>Textual</a:t>
            </a:r>
            <a:endParaRPr b="1" sz="2200">
              <a:solidFill>
                <a:srgbClr val="5B7FB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b="1" lang="en" sz="2200">
                <a:solidFill>
                  <a:srgbClr val="5B7FBF"/>
                </a:solidFill>
              </a:rPr>
              <a:t>Visual</a:t>
            </a:r>
            <a:endParaRPr b="1" sz="2200">
              <a:solidFill>
                <a:srgbClr val="5B7FB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b="1" lang="en" sz="2200">
                <a:solidFill>
                  <a:srgbClr val="5B7FBF"/>
                </a:solidFill>
              </a:rPr>
              <a:t>Aural</a:t>
            </a:r>
            <a:endParaRPr b="1" sz="2200">
              <a:solidFill>
                <a:srgbClr val="5B7FB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200"/>
              <a:buChar char="●"/>
            </a:pPr>
            <a:r>
              <a:rPr b="1" lang="en" sz="2200">
                <a:solidFill>
                  <a:srgbClr val="5B7FBF"/>
                </a:solidFill>
              </a:rPr>
              <a:t>Behavioural</a:t>
            </a:r>
            <a:endParaRPr b="1" sz="2200">
              <a:solidFill>
                <a:srgbClr val="5B7FBF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25" y="975825"/>
            <a:ext cx="3590426" cy="310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cyberbullying detector</a:t>
            </a:r>
            <a:endParaRPr/>
          </a:p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What tools do you know of that are used on social media to spot unacceptable behaviour?</a:t>
            </a:r>
            <a:endParaRPr sz="1800"/>
          </a:p>
        </p:txBody>
      </p:sp>
      <p:sp>
        <p:nvSpPr>
          <p:cNvPr id="106" name="Google Shape;106;p17"/>
          <p:cNvSpPr txBox="1"/>
          <p:nvPr>
            <p:ph idx="2" type="body"/>
          </p:nvPr>
        </p:nvSpPr>
        <p:spPr>
          <a:xfrm>
            <a:off x="4903925" y="3017225"/>
            <a:ext cx="3698400" cy="1347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You are going to design your own ‘cyberbullying detector’; a tool to spot cyberbullying behaviour on social media.</a:t>
            </a:r>
            <a:endParaRPr sz="1800"/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3355394" y="-967569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B527B"/>
                </a:solidFill>
              </a:rPr>
              <a:t>Creating a cyberbullying detector</a:t>
            </a:r>
            <a:endParaRPr>
              <a:solidFill>
                <a:srgbClr val="3B527B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975" y="2685325"/>
            <a:ext cx="1548973" cy="159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899" y="741351"/>
            <a:ext cx="2078751" cy="207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575" y="1084250"/>
            <a:ext cx="843169" cy="8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560394" y="342882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Cyberbullying Detector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461000" y="481975"/>
            <a:ext cx="4433400" cy="436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Platforms to monitor: _______________________</a:t>
            </a:r>
            <a:endParaRPr sz="1600"/>
          </a:p>
        </p:txBody>
      </p:sp>
      <p:sp>
        <p:nvSpPr>
          <p:cNvPr id="117" name="Google Shape;117;p18"/>
          <p:cNvSpPr/>
          <p:nvPr/>
        </p:nvSpPr>
        <p:spPr>
          <a:xfrm>
            <a:off x="560400" y="1026875"/>
            <a:ext cx="3091200" cy="19380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Bullying behaviour detected:</a:t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3826025" y="1026875"/>
            <a:ext cx="4820100" cy="8373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or private</a:t>
            </a:r>
            <a:r>
              <a:rPr lang="en"/>
              <a:t>:</a:t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3826025" y="1972875"/>
            <a:ext cx="4820100" cy="9921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to teach the tool</a:t>
            </a:r>
            <a:r>
              <a:rPr lang="en"/>
              <a:t>: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560400" y="3039275"/>
            <a:ext cx="3091200" cy="14904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Accuracy tests: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3826025" y="3073675"/>
            <a:ext cx="2328300" cy="14904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Strengths:</a:t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6317825" y="3073675"/>
            <a:ext cx="2328300" cy="1490400"/>
          </a:xfrm>
          <a:prstGeom prst="roundRect">
            <a:avLst>
              <a:gd fmla="val 10326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Weaknesses</a:t>
            </a:r>
            <a:r>
              <a:rPr lang="en"/>
              <a:t>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560351" y="1422875"/>
            <a:ext cx="33627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Once your tool has detected cyberbullying behaviour, what would you like it to do in response?</a:t>
            </a:r>
            <a:endParaRPr sz="2000"/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19840" l="13724" r="14641" t="20200"/>
          <a:stretch/>
        </p:blipFill>
        <p:spPr>
          <a:xfrm>
            <a:off x="4739550" y="852150"/>
            <a:ext cx="3466127" cy="290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