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PT Sans Narrow"/>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E26CB69-433D-4B30-937F-1A06FF2A1006}">
  <a:tblStyle styleId="{0E26CB69-433D-4B30-937F-1A06FF2A100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PTSansNarrow-bold.fntdata"/><Relationship Id="rId14" Type="http://schemas.openxmlformats.org/officeDocument/2006/relationships/font" Target="fonts/PTSansNarrow-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eee53f54ff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eee53f54ff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eee53f54ff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eee53f54ff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eee53f54ff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eee53f54ff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eee53f54ff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eee53f54ff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eee53f54ff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eee53f54ff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1730fdaefb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1730fdaef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eee53f54ff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eee53f54ff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7.png"/><Relationship Id="rId8"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1" Type="http://schemas.openxmlformats.org/officeDocument/2006/relationships/hyperlink" Target="https://www.twitter.com/kidactions" TargetMode="External"/><Relationship Id="rId10" Type="http://schemas.openxmlformats.org/officeDocument/2006/relationships/image" Target="../media/image8.png"/><Relationship Id="rId13" Type="http://schemas.openxmlformats.org/officeDocument/2006/relationships/image" Target="../media/image9.png"/><Relationship Id="rId12"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hyperlink" Target="http://www.kidactions.eu/" TargetMode="External"/><Relationship Id="rId3" Type="http://schemas.openxmlformats.org/officeDocument/2006/relationships/hyperlink" Target="https://www.twitter.com/hashtag/kidactions" TargetMode="External"/><Relationship Id="rId4" Type="http://schemas.openxmlformats.org/officeDocument/2006/relationships/image" Target="../media/image3.png"/><Relationship Id="rId9" Type="http://schemas.openxmlformats.org/officeDocument/2006/relationships/image" Target="../media/image7.png"/><Relationship Id="rId15" Type="http://schemas.openxmlformats.org/officeDocument/2006/relationships/hyperlink" Target="https://www.instagram.com/kidactions" TargetMode="External"/><Relationship Id="rId14" Type="http://schemas.openxmlformats.org/officeDocument/2006/relationships/hyperlink" Target="https://www.instagram.com/kidactions" TargetMode="External"/><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5" name="Shape 15"/>
        <p:cNvGrpSpPr/>
        <p:nvPr/>
      </p:nvGrpSpPr>
      <p:grpSpPr>
        <a:xfrm>
          <a:off x="0" y="0"/>
          <a:ext cx="0" cy="0"/>
          <a:chOff x="0" y="0"/>
          <a:chExt cx="0" cy="0"/>
        </a:xfrm>
      </p:grpSpPr>
      <p:sp>
        <p:nvSpPr>
          <p:cNvPr id="16" name="Google Shape;16;p2"/>
          <p:cNvSpPr txBox="1"/>
          <p:nvPr>
            <p:ph type="ctrTitle"/>
          </p:nvPr>
        </p:nvSpPr>
        <p:spPr>
          <a:xfrm>
            <a:off x="525780" y="1548184"/>
            <a:ext cx="4466700" cy="16188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3B527B"/>
              </a:buClr>
              <a:buSzPts val="3300"/>
              <a:buFont typeface="Calibri"/>
              <a:buNone/>
              <a:defRPr b="1" sz="3300">
                <a:solidFill>
                  <a:srgbClr val="3B527B"/>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 name="Google Shape;17;p2"/>
          <p:cNvSpPr txBox="1"/>
          <p:nvPr>
            <p:ph idx="1" type="subTitle"/>
          </p:nvPr>
        </p:nvSpPr>
        <p:spPr>
          <a:xfrm>
            <a:off x="525780" y="3321647"/>
            <a:ext cx="4466700" cy="11328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SzPts val="2400"/>
              <a:buNone/>
              <a:defRPr sz="2400">
                <a:solidFill>
                  <a:srgbClr val="5B7FBF"/>
                </a:solidFill>
                <a:latin typeface="PT Sans Narrow"/>
                <a:ea typeface="PT Sans Narrow"/>
                <a:cs typeface="PT Sans Narrow"/>
                <a:sym typeface="PT Sans Narrow"/>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8" name="Google Shape;18;p2"/>
          <p:cNvSpPr/>
          <p:nvPr>
            <p:ph idx="2" type="pic"/>
          </p:nvPr>
        </p:nvSpPr>
        <p:spPr>
          <a:xfrm>
            <a:off x="5172075" y="535781"/>
            <a:ext cx="3446100" cy="39183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rgbClr val="F0800E"/>
              </a:buClr>
              <a:buSzPts val="2100"/>
              <a:buFont typeface="Arial"/>
              <a:buNone/>
              <a:defRPr b="0" i="0" sz="2100" u="none" cap="none" strike="noStrike">
                <a:solidFill>
                  <a:srgbClr val="0C0C0C"/>
                </a:solidFill>
                <a:latin typeface="Calibri"/>
                <a:ea typeface="Calibri"/>
                <a:cs typeface="Calibri"/>
                <a:sym typeface="Calibri"/>
              </a:defRPr>
            </a:lvl1pPr>
            <a:lvl2pPr lvl="1" marR="0" rtl="0" algn="l">
              <a:lnSpc>
                <a:spcPct val="90000"/>
              </a:lnSpc>
              <a:spcBef>
                <a:spcPts val="400"/>
              </a:spcBef>
              <a:spcAft>
                <a:spcPts val="0"/>
              </a:spcAft>
              <a:buClr>
                <a:schemeClr val="accent2"/>
              </a:buClr>
              <a:buSzPts val="1800"/>
              <a:buFont typeface="Arial"/>
              <a:buChar char="•"/>
              <a:defRPr b="0" i="0" sz="1800" u="none" cap="none" strike="noStrike">
                <a:solidFill>
                  <a:srgbClr val="0C0C0C"/>
                </a:solidFill>
                <a:latin typeface="Calibri"/>
                <a:ea typeface="Calibri"/>
                <a:cs typeface="Calibri"/>
                <a:sym typeface="Calibri"/>
              </a:defRPr>
            </a:lvl2pPr>
            <a:lvl3pPr lvl="2" marR="0" rtl="0" algn="l">
              <a:lnSpc>
                <a:spcPct val="90000"/>
              </a:lnSpc>
              <a:spcBef>
                <a:spcPts val="400"/>
              </a:spcBef>
              <a:spcAft>
                <a:spcPts val="0"/>
              </a:spcAft>
              <a:buClr>
                <a:schemeClr val="accent2"/>
              </a:buClr>
              <a:buSzPts val="1500"/>
              <a:buFont typeface="Arial"/>
              <a:buChar char="•"/>
              <a:defRPr b="0" i="0" sz="1500" u="none" cap="none" strike="noStrike">
                <a:solidFill>
                  <a:srgbClr val="0C0C0C"/>
                </a:solidFill>
                <a:latin typeface="Calibri"/>
                <a:ea typeface="Calibri"/>
                <a:cs typeface="Calibri"/>
                <a:sym typeface="Calibri"/>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rgbClr val="0C0C0C"/>
                </a:solidFill>
                <a:latin typeface="Calibri"/>
                <a:ea typeface="Calibri"/>
                <a:cs typeface="Calibri"/>
                <a:sym typeface="Calibri"/>
              </a:defRPr>
            </a:lvl4pPr>
            <a:lvl5pPr lvl="4" marR="0" rtl="0" algn="l">
              <a:lnSpc>
                <a:spcPct val="90000"/>
              </a:lnSpc>
              <a:spcBef>
                <a:spcPts val="400"/>
              </a:spcBef>
              <a:spcAft>
                <a:spcPts val="0"/>
              </a:spcAft>
              <a:buClr>
                <a:srgbClr val="F0800E"/>
              </a:buClr>
              <a:buSzPts val="1400"/>
              <a:buFont typeface="Arial"/>
              <a:buChar char="•"/>
              <a:defRPr b="0" i="0" sz="1400" u="none" cap="none" strike="noStrike">
                <a:solidFill>
                  <a:srgbClr val="0C0C0C"/>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pic>
        <p:nvPicPr>
          <p:cNvPr descr="Logo&#10;&#10;Description automatically generated" id="19" name="Google Shape;19;p2"/>
          <p:cNvPicPr preferRelativeResize="0"/>
          <p:nvPr/>
        </p:nvPicPr>
        <p:blipFill rotWithShape="1">
          <a:blip r:embed="rId2">
            <a:alphaModFix/>
          </a:blip>
          <a:srcRect b="0" l="0" r="0" t="0"/>
          <a:stretch/>
        </p:blipFill>
        <p:spPr>
          <a:xfrm>
            <a:off x="5511774" y="4586570"/>
            <a:ext cx="865626" cy="320552"/>
          </a:xfrm>
          <a:prstGeom prst="rect">
            <a:avLst/>
          </a:prstGeom>
          <a:noFill/>
          <a:ln>
            <a:noFill/>
          </a:ln>
        </p:spPr>
      </p:pic>
      <p:pic>
        <p:nvPicPr>
          <p:cNvPr descr="Logo, company name&#10;&#10;Description automatically generated" id="20" name="Google Shape;20;p2"/>
          <p:cNvPicPr preferRelativeResize="0"/>
          <p:nvPr/>
        </p:nvPicPr>
        <p:blipFill rotWithShape="1">
          <a:blip r:embed="rId3">
            <a:alphaModFix/>
          </a:blip>
          <a:srcRect b="0" l="0" r="0" t="0"/>
          <a:stretch/>
        </p:blipFill>
        <p:spPr>
          <a:xfrm>
            <a:off x="3673678" y="4448687"/>
            <a:ext cx="596319" cy="596319"/>
          </a:xfrm>
          <a:prstGeom prst="rect">
            <a:avLst/>
          </a:prstGeom>
          <a:noFill/>
          <a:ln>
            <a:noFill/>
          </a:ln>
        </p:spPr>
      </p:pic>
      <p:pic>
        <p:nvPicPr>
          <p:cNvPr descr="A picture containing text, accessory, enamel&#10;&#10;Description automatically generated" id="21" name="Google Shape;21;p2"/>
          <p:cNvPicPr preferRelativeResize="0"/>
          <p:nvPr/>
        </p:nvPicPr>
        <p:blipFill rotWithShape="1">
          <a:blip r:embed="rId4">
            <a:alphaModFix/>
          </a:blip>
          <a:srcRect b="0" l="0" r="0" t="0"/>
          <a:stretch/>
        </p:blipFill>
        <p:spPr>
          <a:xfrm>
            <a:off x="4573100" y="4429060"/>
            <a:ext cx="635571" cy="635571"/>
          </a:xfrm>
          <a:prstGeom prst="rect">
            <a:avLst/>
          </a:prstGeom>
          <a:noFill/>
          <a:ln>
            <a:noFill/>
          </a:ln>
        </p:spPr>
      </p:pic>
      <p:pic>
        <p:nvPicPr>
          <p:cNvPr descr="Graphical user interface, text&#10;&#10;Description automatically generated with medium confidence" id="22" name="Google Shape;22;p2"/>
          <p:cNvPicPr preferRelativeResize="0"/>
          <p:nvPr/>
        </p:nvPicPr>
        <p:blipFill rotWithShape="1">
          <a:blip r:embed="rId5">
            <a:alphaModFix/>
          </a:blip>
          <a:srcRect b="0" l="0" r="0" t="0"/>
          <a:stretch/>
        </p:blipFill>
        <p:spPr>
          <a:xfrm>
            <a:off x="6678713" y="4596545"/>
            <a:ext cx="841686" cy="300602"/>
          </a:xfrm>
          <a:prstGeom prst="rect">
            <a:avLst/>
          </a:prstGeom>
          <a:noFill/>
          <a:ln>
            <a:noFill/>
          </a:ln>
        </p:spPr>
      </p:pic>
      <p:pic>
        <p:nvPicPr>
          <p:cNvPr id="23" name="Google Shape;23;p2"/>
          <p:cNvPicPr preferRelativeResize="0"/>
          <p:nvPr/>
        </p:nvPicPr>
        <p:blipFill rotWithShape="1">
          <a:blip r:embed="rId6">
            <a:alphaModFix/>
          </a:blip>
          <a:srcRect b="0" l="0" r="0" t="0"/>
          <a:stretch/>
        </p:blipFill>
        <p:spPr>
          <a:xfrm>
            <a:off x="7821714" y="4576376"/>
            <a:ext cx="844478" cy="340938"/>
          </a:xfrm>
          <a:prstGeom prst="rect">
            <a:avLst/>
          </a:prstGeom>
          <a:noFill/>
          <a:ln>
            <a:noFill/>
          </a:ln>
        </p:spPr>
      </p:pic>
      <p:pic>
        <p:nvPicPr>
          <p:cNvPr id="24" name="Google Shape;24;p2"/>
          <p:cNvPicPr preferRelativeResize="0"/>
          <p:nvPr/>
        </p:nvPicPr>
        <p:blipFill rotWithShape="1">
          <a:blip r:embed="rId7">
            <a:alphaModFix/>
          </a:blip>
          <a:srcRect b="0" l="0" r="0" t="0"/>
          <a:stretch/>
        </p:blipFill>
        <p:spPr>
          <a:xfrm>
            <a:off x="420650" y="4502630"/>
            <a:ext cx="2261564" cy="488431"/>
          </a:xfrm>
          <a:prstGeom prst="rect">
            <a:avLst/>
          </a:prstGeom>
          <a:noFill/>
          <a:ln>
            <a:noFill/>
          </a:ln>
        </p:spPr>
      </p:pic>
      <p:pic>
        <p:nvPicPr>
          <p:cNvPr descr="Icon&#10;&#10;Description automatically generated" id="25" name="Google Shape;25;p2"/>
          <p:cNvPicPr preferRelativeResize="0"/>
          <p:nvPr/>
        </p:nvPicPr>
        <p:blipFill rotWithShape="1">
          <a:blip r:embed="rId8">
            <a:alphaModFix/>
          </a:blip>
          <a:srcRect b="0" l="0" r="0" t="0"/>
          <a:stretch/>
        </p:blipFill>
        <p:spPr>
          <a:xfrm>
            <a:off x="444625" y="526695"/>
            <a:ext cx="4475177" cy="84831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showMasterSp="0">
  <p:cSld name="End slide">
    <p:spTree>
      <p:nvGrpSpPr>
        <p:cNvPr id="55" name="Shape 55"/>
        <p:cNvGrpSpPr/>
        <p:nvPr/>
      </p:nvGrpSpPr>
      <p:grpSpPr>
        <a:xfrm>
          <a:off x="0" y="0"/>
          <a:ext cx="0" cy="0"/>
          <a:chOff x="0" y="0"/>
          <a:chExt cx="0" cy="0"/>
        </a:xfrm>
      </p:grpSpPr>
      <p:sp>
        <p:nvSpPr>
          <p:cNvPr id="56" name="Google Shape;56;p11"/>
          <p:cNvSpPr txBox="1"/>
          <p:nvPr/>
        </p:nvSpPr>
        <p:spPr>
          <a:xfrm>
            <a:off x="2819045" y="3018101"/>
            <a:ext cx="3505800" cy="623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en" sz="1800" u="sng" cap="none" strike="noStrike">
                <a:solidFill>
                  <a:schemeClr val="hlink"/>
                </a:solidFill>
                <a:latin typeface="Calibri"/>
                <a:ea typeface="Calibri"/>
                <a:cs typeface="Calibri"/>
                <a:sym typeface="Calibri"/>
                <a:hlinkClick r:id="rId2"/>
              </a:rPr>
              <a:t>www.kidactions.eu</a:t>
            </a:r>
            <a:r>
              <a:rPr b="1" i="0" lang="en" sz="1800" u="none" cap="none" strike="noStrike">
                <a:solidFill>
                  <a:srgbClr val="3B527B"/>
                </a:solidFill>
                <a:latin typeface="Calibri"/>
                <a:ea typeface="Calibri"/>
                <a:cs typeface="Calibri"/>
                <a:sym typeface="Calibri"/>
              </a:rPr>
              <a:t> | </a:t>
            </a:r>
            <a:r>
              <a:rPr b="1" i="0" lang="en" sz="1800" u="sng" cap="none" strike="noStrike">
                <a:solidFill>
                  <a:schemeClr val="hlink"/>
                </a:solidFill>
                <a:latin typeface="Calibri"/>
                <a:ea typeface="Calibri"/>
                <a:cs typeface="Calibri"/>
                <a:sym typeface="Calibri"/>
                <a:hlinkClick r:id="rId3"/>
              </a:rPr>
              <a:t>#KidActions</a:t>
            </a:r>
            <a:endParaRPr b="1" i="0" sz="1800" u="none" cap="none" strike="noStrike">
              <a:solidFill>
                <a:srgbClr val="3B527B"/>
              </a:solidFill>
              <a:latin typeface="Calibri"/>
              <a:ea typeface="Calibri"/>
              <a:cs typeface="Calibri"/>
              <a:sym typeface="Calibri"/>
            </a:endParaRPr>
          </a:p>
        </p:txBody>
      </p:sp>
      <p:pic>
        <p:nvPicPr>
          <p:cNvPr descr="Logo&#10;&#10;Description automatically generated" id="57" name="Google Shape;57;p11"/>
          <p:cNvPicPr preferRelativeResize="0"/>
          <p:nvPr/>
        </p:nvPicPr>
        <p:blipFill rotWithShape="1">
          <a:blip r:embed="rId4">
            <a:alphaModFix/>
          </a:blip>
          <a:srcRect b="0" l="0" r="0" t="0"/>
          <a:stretch/>
        </p:blipFill>
        <p:spPr>
          <a:xfrm>
            <a:off x="5511774" y="4586570"/>
            <a:ext cx="865626" cy="320552"/>
          </a:xfrm>
          <a:prstGeom prst="rect">
            <a:avLst/>
          </a:prstGeom>
          <a:noFill/>
          <a:ln>
            <a:noFill/>
          </a:ln>
        </p:spPr>
      </p:pic>
      <p:pic>
        <p:nvPicPr>
          <p:cNvPr descr="Logo, company name&#10;&#10;Description automatically generated" id="58" name="Google Shape;58;p11"/>
          <p:cNvPicPr preferRelativeResize="0"/>
          <p:nvPr/>
        </p:nvPicPr>
        <p:blipFill rotWithShape="1">
          <a:blip r:embed="rId5">
            <a:alphaModFix/>
          </a:blip>
          <a:srcRect b="0" l="0" r="0" t="0"/>
          <a:stretch/>
        </p:blipFill>
        <p:spPr>
          <a:xfrm>
            <a:off x="3673678" y="4448687"/>
            <a:ext cx="596319" cy="596319"/>
          </a:xfrm>
          <a:prstGeom prst="rect">
            <a:avLst/>
          </a:prstGeom>
          <a:noFill/>
          <a:ln>
            <a:noFill/>
          </a:ln>
        </p:spPr>
      </p:pic>
      <p:pic>
        <p:nvPicPr>
          <p:cNvPr descr="A picture containing text, accessory, enamel&#10;&#10;Description automatically generated" id="59" name="Google Shape;59;p11"/>
          <p:cNvPicPr preferRelativeResize="0"/>
          <p:nvPr/>
        </p:nvPicPr>
        <p:blipFill rotWithShape="1">
          <a:blip r:embed="rId6">
            <a:alphaModFix/>
          </a:blip>
          <a:srcRect b="0" l="0" r="0" t="0"/>
          <a:stretch/>
        </p:blipFill>
        <p:spPr>
          <a:xfrm>
            <a:off x="4573100" y="4429060"/>
            <a:ext cx="635571" cy="635571"/>
          </a:xfrm>
          <a:prstGeom prst="rect">
            <a:avLst/>
          </a:prstGeom>
          <a:noFill/>
          <a:ln>
            <a:noFill/>
          </a:ln>
        </p:spPr>
      </p:pic>
      <p:pic>
        <p:nvPicPr>
          <p:cNvPr descr="Graphical user interface, text&#10;&#10;Description automatically generated with medium confidence" id="60" name="Google Shape;60;p11"/>
          <p:cNvPicPr preferRelativeResize="0"/>
          <p:nvPr/>
        </p:nvPicPr>
        <p:blipFill rotWithShape="1">
          <a:blip r:embed="rId7">
            <a:alphaModFix/>
          </a:blip>
          <a:srcRect b="0" l="0" r="0" t="0"/>
          <a:stretch/>
        </p:blipFill>
        <p:spPr>
          <a:xfrm>
            <a:off x="6678713" y="4596545"/>
            <a:ext cx="841686" cy="300602"/>
          </a:xfrm>
          <a:prstGeom prst="rect">
            <a:avLst/>
          </a:prstGeom>
          <a:noFill/>
          <a:ln>
            <a:noFill/>
          </a:ln>
        </p:spPr>
      </p:pic>
      <p:pic>
        <p:nvPicPr>
          <p:cNvPr id="61" name="Google Shape;61;p11"/>
          <p:cNvPicPr preferRelativeResize="0"/>
          <p:nvPr/>
        </p:nvPicPr>
        <p:blipFill rotWithShape="1">
          <a:blip r:embed="rId8">
            <a:alphaModFix/>
          </a:blip>
          <a:srcRect b="0" l="0" r="0" t="0"/>
          <a:stretch/>
        </p:blipFill>
        <p:spPr>
          <a:xfrm>
            <a:off x="7821714" y="4576376"/>
            <a:ext cx="844478" cy="340938"/>
          </a:xfrm>
          <a:prstGeom prst="rect">
            <a:avLst/>
          </a:prstGeom>
          <a:noFill/>
          <a:ln>
            <a:noFill/>
          </a:ln>
        </p:spPr>
      </p:pic>
      <p:pic>
        <p:nvPicPr>
          <p:cNvPr id="62" name="Google Shape;62;p11"/>
          <p:cNvPicPr preferRelativeResize="0"/>
          <p:nvPr/>
        </p:nvPicPr>
        <p:blipFill rotWithShape="1">
          <a:blip r:embed="rId9">
            <a:alphaModFix/>
          </a:blip>
          <a:srcRect b="0" l="0" r="0" t="0"/>
          <a:stretch/>
        </p:blipFill>
        <p:spPr>
          <a:xfrm>
            <a:off x="420650" y="4502630"/>
            <a:ext cx="2261564" cy="488431"/>
          </a:xfrm>
          <a:prstGeom prst="rect">
            <a:avLst/>
          </a:prstGeom>
          <a:noFill/>
          <a:ln>
            <a:noFill/>
          </a:ln>
        </p:spPr>
      </p:pic>
      <p:pic>
        <p:nvPicPr>
          <p:cNvPr id="63" name="Google Shape;63;p11"/>
          <p:cNvPicPr preferRelativeResize="0"/>
          <p:nvPr/>
        </p:nvPicPr>
        <p:blipFill rotWithShape="1">
          <a:blip r:embed="rId10">
            <a:alphaModFix/>
          </a:blip>
          <a:srcRect b="0" l="0" r="0" t="0"/>
          <a:stretch/>
        </p:blipFill>
        <p:spPr>
          <a:xfrm>
            <a:off x="2754081" y="710096"/>
            <a:ext cx="3623318" cy="2274575"/>
          </a:xfrm>
          <a:prstGeom prst="rect">
            <a:avLst/>
          </a:prstGeom>
          <a:noFill/>
          <a:ln>
            <a:noFill/>
          </a:ln>
        </p:spPr>
      </p:pic>
      <p:grpSp>
        <p:nvGrpSpPr>
          <p:cNvPr id="64" name="Google Shape;64;p11"/>
          <p:cNvGrpSpPr/>
          <p:nvPr/>
        </p:nvGrpSpPr>
        <p:grpSpPr>
          <a:xfrm>
            <a:off x="6286757" y="4037982"/>
            <a:ext cx="1269324" cy="500175"/>
            <a:chOff x="4119565" y="4632261"/>
            <a:chExt cx="1692432" cy="666900"/>
          </a:xfrm>
        </p:grpSpPr>
        <p:sp>
          <p:nvSpPr>
            <p:cNvPr id="65" name="Google Shape;65;p11"/>
            <p:cNvSpPr txBox="1"/>
            <p:nvPr/>
          </p:nvSpPr>
          <p:spPr>
            <a:xfrm>
              <a:off x="4374097" y="4632261"/>
              <a:ext cx="14379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1400" u="sng" cap="none" strike="noStrike">
                  <a:solidFill>
                    <a:schemeClr val="hlink"/>
                  </a:solidFill>
                  <a:latin typeface="PT Sans Narrow"/>
                  <a:ea typeface="PT Sans Narrow"/>
                  <a:cs typeface="PT Sans Narrow"/>
                  <a:sym typeface="PT Sans Narrow"/>
                  <a:hlinkClick r:id="rId11"/>
                </a:rPr>
                <a:t>@KidActions</a:t>
              </a:r>
              <a:endParaRPr b="1" i="0" sz="1400" u="none" cap="none" strike="noStrike">
                <a:solidFill>
                  <a:srgbClr val="3B5C98"/>
                </a:solidFill>
                <a:latin typeface="PT Sans Narrow"/>
                <a:ea typeface="PT Sans Narrow"/>
                <a:cs typeface="PT Sans Narrow"/>
                <a:sym typeface="PT Sans Narrow"/>
              </a:endParaRPr>
            </a:p>
          </p:txBody>
        </p:sp>
        <p:pic>
          <p:nvPicPr>
            <p:cNvPr id="66" name="Google Shape;66;p11"/>
            <p:cNvPicPr preferRelativeResize="0"/>
            <p:nvPr/>
          </p:nvPicPr>
          <p:blipFill rotWithShape="1">
            <a:blip r:embed="rId12">
              <a:alphaModFix/>
            </a:blip>
            <a:srcRect b="0" l="0" r="0" t="0"/>
            <a:stretch/>
          </p:blipFill>
          <p:spPr>
            <a:xfrm>
              <a:off x="4119565" y="4693104"/>
              <a:ext cx="304455" cy="247645"/>
            </a:xfrm>
            <a:prstGeom prst="rect">
              <a:avLst/>
            </a:prstGeom>
            <a:noFill/>
            <a:ln>
              <a:noFill/>
            </a:ln>
          </p:spPr>
        </p:pic>
      </p:grpSp>
      <p:grpSp>
        <p:nvGrpSpPr>
          <p:cNvPr id="67" name="Google Shape;67;p11"/>
          <p:cNvGrpSpPr/>
          <p:nvPr/>
        </p:nvGrpSpPr>
        <p:grpSpPr>
          <a:xfrm>
            <a:off x="7563279" y="4037982"/>
            <a:ext cx="1352146" cy="500175"/>
            <a:chOff x="6280917" y="4632261"/>
            <a:chExt cx="1802862" cy="666900"/>
          </a:xfrm>
        </p:grpSpPr>
        <p:pic>
          <p:nvPicPr>
            <p:cNvPr descr="instagram" id="68" name="Google Shape;68;p11"/>
            <p:cNvPicPr preferRelativeResize="0"/>
            <p:nvPr/>
          </p:nvPicPr>
          <p:blipFill rotWithShape="1">
            <a:blip r:embed="rId13">
              <a:alphaModFix/>
            </a:blip>
            <a:srcRect b="0" l="0" r="0" t="0"/>
            <a:stretch/>
          </p:blipFill>
          <p:spPr>
            <a:xfrm>
              <a:off x="6280917" y="4684650"/>
              <a:ext cx="264554" cy="264554"/>
            </a:xfrm>
            <a:prstGeom prst="rect">
              <a:avLst/>
            </a:prstGeom>
            <a:noFill/>
            <a:ln>
              <a:noFill/>
            </a:ln>
          </p:spPr>
        </p:pic>
        <p:sp>
          <p:nvSpPr>
            <p:cNvPr id="69" name="Google Shape;69;p11"/>
            <p:cNvSpPr txBox="1"/>
            <p:nvPr/>
          </p:nvSpPr>
          <p:spPr>
            <a:xfrm>
              <a:off x="6554979" y="4632261"/>
              <a:ext cx="15288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1400" u="sng" cap="none" strike="noStrike">
                  <a:solidFill>
                    <a:schemeClr val="hlink"/>
                  </a:solidFill>
                  <a:latin typeface="Calibri"/>
                  <a:ea typeface="Calibri"/>
                  <a:cs typeface="Calibri"/>
                  <a:sym typeface="Calibri"/>
                  <a:hlinkClick r:id="rId14"/>
                </a:rPr>
                <a:t>@</a:t>
              </a:r>
              <a:r>
                <a:rPr b="1" i="0" lang="en" sz="1400" u="sng" cap="none" strike="noStrike">
                  <a:solidFill>
                    <a:schemeClr val="hlink"/>
                  </a:solidFill>
                  <a:latin typeface="PT Sans Narrow"/>
                  <a:ea typeface="PT Sans Narrow"/>
                  <a:cs typeface="PT Sans Narrow"/>
                  <a:sym typeface="PT Sans Narrow"/>
                  <a:hlinkClick r:id="rId15"/>
                </a:rPr>
                <a:t>KidActions</a:t>
              </a:r>
              <a:endParaRPr b="1" i="0" sz="1400" u="none" cap="none" strike="noStrike">
                <a:solidFill>
                  <a:srgbClr val="3B5C98"/>
                </a:solidFill>
                <a:latin typeface="PT Sans Narrow"/>
                <a:ea typeface="PT Sans Narrow"/>
                <a:cs typeface="PT Sans Narrow"/>
                <a:sym typeface="PT Sans Narrow"/>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 name="Shape 70"/>
        <p:cNvGrpSpPr/>
        <p:nvPr/>
      </p:nvGrpSpPr>
      <p:grpSpPr>
        <a:xfrm>
          <a:off x="0" y="0"/>
          <a:ext cx="0" cy="0"/>
          <a:chOff x="0" y="0"/>
          <a:chExt cx="0" cy="0"/>
        </a:xfrm>
      </p:grpSpPr>
      <p:sp>
        <p:nvSpPr>
          <p:cNvPr id="71" name="Google Shape;71;p12"/>
          <p:cNvSpPr txBox="1"/>
          <p:nvPr>
            <p:ph type="ctrTitle"/>
          </p:nvPr>
        </p:nvSpPr>
        <p:spPr>
          <a:xfrm>
            <a:off x="311708" y="744575"/>
            <a:ext cx="8520600" cy="2052600"/>
          </a:xfrm>
          <a:prstGeom prst="rect">
            <a:avLst/>
          </a:prstGeom>
        </p:spPr>
        <p:txBody>
          <a:bodyPr anchorCtr="0" anchor="b" bIns="34275" lIns="68575" spcFirstLastPara="1" rIns="68575" wrap="square" tIns="3427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2" name="Google Shape;72;p12"/>
          <p:cNvSpPr txBox="1"/>
          <p:nvPr>
            <p:ph idx="1" type="subTitle"/>
          </p:nvPr>
        </p:nvSpPr>
        <p:spPr>
          <a:xfrm>
            <a:off x="311700" y="2834125"/>
            <a:ext cx="8520600" cy="792600"/>
          </a:xfrm>
          <a:prstGeom prst="rect">
            <a:avLst/>
          </a:prstGeom>
        </p:spPr>
        <p:txBody>
          <a:bodyPr anchorCtr="0" anchor="t" bIns="34275" lIns="68575" spcFirstLastPara="1" rIns="68575" wrap="square" tIns="34275">
            <a:norm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73" name="Google Shape;73;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3"/>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rgbClr val="5B7FBF"/>
              </a:buClr>
              <a:buSzPts val="4500"/>
              <a:buFont typeface="PT Sans Narrow"/>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8" name="Google Shape;28;p3"/>
          <p:cNvSpPr txBox="1"/>
          <p:nvPr>
            <p:ph idx="1" type="body"/>
          </p:nvPr>
        </p:nvSpPr>
        <p:spPr>
          <a:xfrm>
            <a:off x="623888" y="3505913"/>
            <a:ext cx="7886700" cy="1061400"/>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SzPts val="1800"/>
              <a:buNone/>
              <a:defRPr sz="1800">
                <a:solidFill>
                  <a:srgbClr val="3B527B"/>
                </a:solidFill>
              </a:defRPr>
            </a:lvl1pPr>
            <a:lvl2pPr indent="-228600" lvl="1" marL="914400" algn="l">
              <a:lnSpc>
                <a:spcPct val="90000"/>
              </a:lnSpc>
              <a:spcBef>
                <a:spcPts val="400"/>
              </a:spcBef>
              <a:spcAft>
                <a:spcPts val="0"/>
              </a:spcAft>
              <a:buSzPts val="1500"/>
              <a:buNone/>
              <a:defRPr sz="1500">
                <a:solidFill>
                  <a:srgbClr val="898989"/>
                </a:solidFill>
              </a:defRPr>
            </a:lvl2pPr>
            <a:lvl3pPr indent="-228600" lvl="2" marL="1371600" algn="l">
              <a:lnSpc>
                <a:spcPct val="90000"/>
              </a:lnSpc>
              <a:spcBef>
                <a:spcPts val="400"/>
              </a:spcBef>
              <a:spcAft>
                <a:spcPts val="0"/>
              </a:spcAft>
              <a:buSzPts val="1400"/>
              <a:buNone/>
              <a:defRPr sz="1400">
                <a:solidFill>
                  <a:srgbClr val="898989"/>
                </a:solidFill>
              </a:defRPr>
            </a:lvl3pPr>
            <a:lvl4pPr indent="-228600" lvl="3" marL="1828800" algn="l">
              <a:lnSpc>
                <a:spcPct val="90000"/>
              </a:lnSpc>
              <a:spcBef>
                <a:spcPts val="400"/>
              </a:spcBef>
              <a:spcAft>
                <a:spcPts val="0"/>
              </a:spcAft>
              <a:buSzPts val="1200"/>
              <a:buNone/>
              <a:defRPr sz="1200">
                <a:solidFill>
                  <a:srgbClr val="898989"/>
                </a:solidFill>
              </a:defRPr>
            </a:lvl4pPr>
            <a:lvl5pPr indent="-228600" lvl="4" marL="2286000" algn="l">
              <a:lnSpc>
                <a:spcPct val="90000"/>
              </a:lnSpc>
              <a:spcBef>
                <a:spcPts val="400"/>
              </a:spcBef>
              <a:spcAft>
                <a:spcPts val="0"/>
              </a:spcAft>
              <a:buSzPts val="1200"/>
              <a:buNone/>
              <a:defRPr sz="1200">
                <a:solidFill>
                  <a:srgbClr val="898989"/>
                </a:solidFill>
              </a:defRPr>
            </a:lvl5pPr>
            <a:lvl6pPr indent="-228600" lvl="5" marL="2743200" algn="l">
              <a:lnSpc>
                <a:spcPct val="90000"/>
              </a:lnSpc>
              <a:spcBef>
                <a:spcPts val="400"/>
              </a:spcBef>
              <a:spcAft>
                <a:spcPts val="0"/>
              </a:spcAft>
              <a:buClr>
                <a:srgbClr val="898989"/>
              </a:buClr>
              <a:buSzPts val="1200"/>
              <a:buNone/>
              <a:defRPr sz="1200">
                <a:solidFill>
                  <a:srgbClr val="898989"/>
                </a:solidFill>
              </a:defRPr>
            </a:lvl6pPr>
            <a:lvl7pPr indent="-228600" lvl="6" marL="3200400" algn="l">
              <a:lnSpc>
                <a:spcPct val="90000"/>
              </a:lnSpc>
              <a:spcBef>
                <a:spcPts val="400"/>
              </a:spcBef>
              <a:spcAft>
                <a:spcPts val="0"/>
              </a:spcAft>
              <a:buClr>
                <a:srgbClr val="898989"/>
              </a:buClr>
              <a:buSzPts val="1200"/>
              <a:buNone/>
              <a:defRPr sz="1200">
                <a:solidFill>
                  <a:srgbClr val="898989"/>
                </a:solidFill>
              </a:defRPr>
            </a:lvl7pPr>
            <a:lvl8pPr indent="-228600" lvl="7" marL="3657600" algn="l">
              <a:lnSpc>
                <a:spcPct val="90000"/>
              </a:lnSpc>
              <a:spcBef>
                <a:spcPts val="400"/>
              </a:spcBef>
              <a:spcAft>
                <a:spcPts val="0"/>
              </a:spcAft>
              <a:buClr>
                <a:srgbClr val="898989"/>
              </a:buClr>
              <a:buSzPts val="1200"/>
              <a:buNone/>
              <a:defRPr sz="1200">
                <a:solidFill>
                  <a:srgbClr val="898989"/>
                </a:solidFill>
              </a:defRPr>
            </a:lvl8pPr>
            <a:lvl9pPr indent="-228600" lvl="8" marL="4114800" algn="l">
              <a:lnSpc>
                <a:spcPct val="90000"/>
              </a:lnSpc>
              <a:spcBef>
                <a:spcPts val="400"/>
              </a:spcBef>
              <a:spcAft>
                <a:spcPts val="0"/>
              </a:spcAft>
              <a:buClr>
                <a:srgbClr val="898989"/>
              </a:buClr>
              <a:buSzPts val="1200"/>
              <a:buNone/>
              <a:defRPr sz="1200">
                <a:solidFill>
                  <a:srgbClr val="898989"/>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1"/>
        </a:solidFill>
      </p:bgPr>
    </p:bg>
    <p:spTree>
      <p:nvGrpSpPr>
        <p:cNvPr id="29" name="Shape 29"/>
        <p:cNvGrpSpPr/>
        <p:nvPr/>
      </p:nvGrpSpPr>
      <p:grpSpPr>
        <a:xfrm>
          <a:off x="0" y="0"/>
          <a:ext cx="0" cy="0"/>
          <a:chOff x="0" y="0"/>
          <a:chExt cx="0" cy="0"/>
        </a:xfrm>
      </p:grpSpPr>
      <p:sp>
        <p:nvSpPr>
          <p:cNvPr id="30" name="Google Shape;30;p4"/>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5B7FBF"/>
              </a:buClr>
              <a:buSzPts val="3300"/>
              <a:buFont typeface="PT Sans Narrow"/>
              <a:buNone/>
              <a:defRPr>
                <a:solidFill>
                  <a:srgbClr val="5B7FBF"/>
                </a:solidFill>
                <a:latin typeface="PT Sans Narrow"/>
                <a:ea typeface="PT Sans Narrow"/>
                <a:cs typeface="PT Sans Narrow"/>
                <a:sym typeface="PT Sans Narrow"/>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Google Shape;31;p4"/>
          <p:cNvSpPr txBox="1"/>
          <p:nvPr>
            <p:ph idx="1" type="body"/>
          </p:nvPr>
        </p:nvSpPr>
        <p:spPr>
          <a:xfrm>
            <a:off x="560344" y="1044723"/>
            <a:ext cx="8023200" cy="3588000"/>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rgbClr val="F0800E"/>
              </a:buClr>
              <a:buSzPts val="2100"/>
              <a:buChar char="•"/>
              <a:defRPr>
                <a:solidFill>
                  <a:srgbClr val="0C0C0C"/>
                </a:solidFill>
                <a:latin typeface="Calibri"/>
                <a:ea typeface="Calibri"/>
                <a:cs typeface="Calibri"/>
                <a:sym typeface="Calibri"/>
              </a:defRPr>
            </a:lvl1pPr>
            <a:lvl2pPr indent="-342900" lvl="1" marL="914400" algn="l">
              <a:lnSpc>
                <a:spcPct val="90000"/>
              </a:lnSpc>
              <a:spcBef>
                <a:spcPts val="400"/>
              </a:spcBef>
              <a:spcAft>
                <a:spcPts val="0"/>
              </a:spcAft>
              <a:buClr>
                <a:srgbClr val="F0800E"/>
              </a:buClr>
              <a:buSzPts val="1800"/>
              <a:buChar char="•"/>
              <a:defRPr>
                <a:solidFill>
                  <a:srgbClr val="0C0C0C"/>
                </a:solidFill>
                <a:latin typeface="Calibri"/>
                <a:ea typeface="Calibri"/>
                <a:cs typeface="Calibri"/>
                <a:sym typeface="Calibri"/>
              </a:defRPr>
            </a:lvl2pPr>
            <a:lvl3pPr indent="-323850" lvl="2" marL="1371600" algn="l">
              <a:lnSpc>
                <a:spcPct val="90000"/>
              </a:lnSpc>
              <a:spcBef>
                <a:spcPts val="400"/>
              </a:spcBef>
              <a:spcAft>
                <a:spcPts val="0"/>
              </a:spcAft>
              <a:buClr>
                <a:srgbClr val="F0800E"/>
              </a:buClr>
              <a:buSzPts val="1500"/>
              <a:buChar char="•"/>
              <a:defRPr>
                <a:solidFill>
                  <a:srgbClr val="0C0C0C"/>
                </a:solidFill>
                <a:latin typeface="Calibri"/>
                <a:ea typeface="Calibri"/>
                <a:cs typeface="Calibri"/>
                <a:sym typeface="Calibri"/>
              </a:defRPr>
            </a:lvl3pPr>
            <a:lvl4pPr indent="-317500" lvl="3" marL="1828800" algn="l">
              <a:lnSpc>
                <a:spcPct val="90000"/>
              </a:lnSpc>
              <a:spcBef>
                <a:spcPts val="400"/>
              </a:spcBef>
              <a:spcAft>
                <a:spcPts val="0"/>
              </a:spcAft>
              <a:buClr>
                <a:srgbClr val="F0800E"/>
              </a:buClr>
              <a:buSzPts val="1400"/>
              <a:buChar char="•"/>
              <a:defRPr>
                <a:solidFill>
                  <a:srgbClr val="0C0C0C"/>
                </a:solidFill>
                <a:latin typeface="Calibri"/>
                <a:ea typeface="Calibri"/>
                <a:cs typeface="Calibri"/>
                <a:sym typeface="Calibri"/>
              </a:defRPr>
            </a:lvl4pPr>
            <a:lvl5pPr indent="-317500" lvl="4" marL="2286000" algn="l">
              <a:lnSpc>
                <a:spcPct val="90000"/>
              </a:lnSpc>
              <a:spcBef>
                <a:spcPts val="400"/>
              </a:spcBef>
              <a:spcAft>
                <a:spcPts val="0"/>
              </a:spcAft>
              <a:buClr>
                <a:srgbClr val="F0800E"/>
              </a:buClr>
              <a:buSzPts val="1400"/>
              <a:buChar char="•"/>
              <a:defRPr>
                <a:solidFill>
                  <a:srgbClr val="0C0C0C"/>
                </a:solidFill>
                <a:latin typeface="Calibri"/>
                <a:ea typeface="Calibri"/>
                <a:cs typeface="Calibri"/>
                <a:sym typeface="Calibri"/>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2" name="Shape 32"/>
        <p:cNvGrpSpPr/>
        <p:nvPr/>
      </p:nvGrpSpPr>
      <p:grpSpPr>
        <a:xfrm>
          <a:off x="0" y="0"/>
          <a:ext cx="0" cy="0"/>
          <a:chOff x="0" y="0"/>
          <a:chExt cx="0" cy="0"/>
        </a:xfrm>
      </p:grpSpPr>
      <p:sp>
        <p:nvSpPr>
          <p:cNvPr id="33" name="Google Shape;33;p5"/>
          <p:cNvSpPr txBox="1"/>
          <p:nvPr>
            <p:ph idx="1" type="body"/>
          </p:nvPr>
        </p:nvSpPr>
        <p:spPr>
          <a:xfrm>
            <a:off x="560344" y="1044723"/>
            <a:ext cx="3954600" cy="35880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 name="Google Shape;34;p5"/>
          <p:cNvSpPr txBox="1"/>
          <p:nvPr>
            <p:ph idx="2" type="body"/>
          </p:nvPr>
        </p:nvSpPr>
        <p:spPr>
          <a:xfrm>
            <a:off x="4629150" y="1044723"/>
            <a:ext cx="3886200" cy="35880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 name="Google Shape;35;p5"/>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5B7FBF"/>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6" name="Shape 36"/>
        <p:cNvGrpSpPr/>
        <p:nvPr/>
      </p:nvGrpSpPr>
      <p:grpSpPr>
        <a:xfrm>
          <a:off x="0" y="0"/>
          <a:ext cx="0" cy="0"/>
          <a:chOff x="0" y="0"/>
          <a:chExt cx="0" cy="0"/>
        </a:xfrm>
      </p:grpSpPr>
      <p:sp>
        <p:nvSpPr>
          <p:cNvPr id="37" name="Google Shape;37;p6"/>
          <p:cNvSpPr txBox="1"/>
          <p:nvPr>
            <p:ph idx="1" type="body"/>
          </p:nvPr>
        </p:nvSpPr>
        <p:spPr>
          <a:xfrm>
            <a:off x="560344" y="1070099"/>
            <a:ext cx="39378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SzPts val="2400"/>
              <a:buNone/>
              <a:defRPr b="1" sz="2400">
                <a:solidFill>
                  <a:srgbClr val="F0800E"/>
                </a:solidFill>
                <a:latin typeface="PT Sans Narrow"/>
                <a:ea typeface="PT Sans Narrow"/>
                <a:cs typeface="PT Sans Narrow"/>
                <a:sym typeface="PT Sans Narrow"/>
              </a:defRPr>
            </a:lvl1pPr>
            <a:lvl2pPr indent="-228600" lvl="1" marL="914400" algn="l">
              <a:lnSpc>
                <a:spcPct val="90000"/>
              </a:lnSpc>
              <a:spcBef>
                <a:spcPts val="400"/>
              </a:spcBef>
              <a:spcAft>
                <a:spcPts val="0"/>
              </a:spcAft>
              <a:buSzPts val="15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8" name="Google Shape;38;p6"/>
          <p:cNvSpPr txBox="1"/>
          <p:nvPr>
            <p:ph idx="2" type="body"/>
          </p:nvPr>
        </p:nvSpPr>
        <p:spPr>
          <a:xfrm>
            <a:off x="560344" y="1749751"/>
            <a:ext cx="3937800" cy="2892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 name="Google Shape;39;p6"/>
          <p:cNvSpPr txBox="1"/>
          <p:nvPr>
            <p:ph idx="3" type="body"/>
          </p:nvPr>
        </p:nvSpPr>
        <p:spPr>
          <a:xfrm>
            <a:off x="4629150" y="1070099"/>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SzPts val="2400"/>
              <a:buNone/>
              <a:defRPr b="1" sz="2400">
                <a:solidFill>
                  <a:srgbClr val="F0800E"/>
                </a:solidFill>
                <a:latin typeface="PT Sans Narrow"/>
                <a:ea typeface="PT Sans Narrow"/>
                <a:cs typeface="PT Sans Narrow"/>
                <a:sym typeface="PT Sans Narrow"/>
              </a:defRPr>
            </a:lvl1pPr>
            <a:lvl2pPr indent="-228600" lvl="1" marL="914400" algn="l">
              <a:lnSpc>
                <a:spcPct val="90000"/>
              </a:lnSpc>
              <a:spcBef>
                <a:spcPts val="400"/>
              </a:spcBef>
              <a:spcAft>
                <a:spcPts val="0"/>
              </a:spcAft>
              <a:buSzPts val="15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0" name="Google Shape;40;p6"/>
          <p:cNvSpPr txBox="1"/>
          <p:nvPr>
            <p:ph idx="4" type="body"/>
          </p:nvPr>
        </p:nvSpPr>
        <p:spPr>
          <a:xfrm>
            <a:off x="4629150" y="1749751"/>
            <a:ext cx="3887400" cy="2892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 name="Google Shape;41;p6"/>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5B7FBF"/>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7"/>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5B7FBF"/>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4" name="Shape 44"/>
        <p:cNvGrpSpPr/>
        <p:nvPr/>
      </p:nvGrpSpPr>
      <p:grpSpPr>
        <a:xfrm>
          <a:off x="0" y="0"/>
          <a:ext cx="0" cy="0"/>
          <a:chOff x="0" y="0"/>
          <a:chExt cx="0" cy="0"/>
        </a:xfrm>
      </p:grpSpPr>
      <p:pic>
        <p:nvPicPr>
          <p:cNvPr id="45" name="Google Shape;45;p8"/>
          <p:cNvPicPr preferRelativeResize="0"/>
          <p:nvPr/>
        </p:nvPicPr>
        <p:blipFill rotWithShape="1">
          <a:blip r:embed="rId2">
            <a:alphaModFix/>
          </a:blip>
          <a:srcRect b="0" l="0" r="0" t="0"/>
          <a:stretch/>
        </p:blipFill>
        <p:spPr>
          <a:xfrm>
            <a:off x="525780" y="4625556"/>
            <a:ext cx="1854046" cy="400615"/>
          </a:xfrm>
          <a:prstGeom prst="rect">
            <a:avLst/>
          </a:prstGeom>
          <a:noFill/>
          <a:ln>
            <a:noFill/>
          </a:ln>
        </p:spPr>
      </p:pic>
      <p:pic>
        <p:nvPicPr>
          <p:cNvPr descr="Icon&#10;&#10;Description automatically generated" id="46" name="Google Shape;46;p8"/>
          <p:cNvPicPr preferRelativeResize="0"/>
          <p:nvPr/>
        </p:nvPicPr>
        <p:blipFill rotWithShape="1">
          <a:blip r:embed="rId3">
            <a:alphaModFix/>
          </a:blip>
          <a:srcRect b="0" l="0" r="0" t="0"/>
          <a:stretch/>
        </p:blipFill>
        <p:spPr>
          <a:xfrm>
            <a:off x="7087301" y="4680762"/>
            <a:ext cx="1530918" cy="2902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7" name="Shape 47"/>
        <p:cNvGrpSpPr/>
        <p:nvPr/>
      </p:nvGrpSpPr>
      <p:grpSpPr>
        <a:xfrm>
          <a:off x="0" y="0"/>
          <a:ext cx="0" cy="0"/>
          <a:chOff x="0" y="0"/>
          <a:chExt cx="0" cy="0"/>
        </a:xfrm>
      </p:grpSpPr>
      <p:sp>
        <p:nvSpPr>
          <p:cNvPr id="48" name="Google Shape;48;p9"/>
          <p:cNvSpPr txBox="1"/>
          <p:nvPr>
            <p:ph idx="1" type="body"/>
          </p:nvPr>
        </p:nvSpPr>
        <p:spPr>
          <a:xfrm>
            <a:off x="3717421" y="335407"/>
            <a:ext cx="4799100" cy="43113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SzPts val="2400"/>
              <a:buChar char="•"/>
              <a:defRPr sz="2400"/>
            </a:lvl1pPr>
            <a:lvl2pPr indent="-361950" lvl="1" marL="914400" algn="l">
              <a:lnSpc>
                <a:spcPct val="90000"/>
              </a:lnSpc>
              <a:spcBef>
                <a:spcPts val="400"/>
              </a:spcBef>
              <a:spcAft>
                <a:spcPts val="0"/>
              </a:spcAft>
              <a:buSzPts val="2100"/>
              <a:buChar char="•"/>
              <a:defRPr sz="2100"/>
            </a:lvl2pPr>
            <a:lvl3pPr indent="-342900" lvl="2" marL="1371600" algn="l">
              <a:lnSpc>
                <a:spcPct val="90000"/>
              </a:lnSpc>
              <a:spcBef>
                <a:spcPts val="400"/>
              </a:spcBef>
              <a:spcAft>
                <a:spcPts val="0"/>
              </a:spcAft>
              <a:buSzPts val="1800"/>
              <a:buChar char="•"/>
              <a:defRPr sz="1800"/>
            </a:lvl3pPr>
            <a:lvl4pPr indent="-323850" lvl="3" marL="1828800" algn="l">
              <a:lnSpc>
                <a:spcPct val="90000"/>
              </a:lnSpc>
              <a:spcBef>
                <a:spcPts val="400"/>
              </a:spcBef>
              <a:spcAft>
                <a:spcPts val="0"/>
              </a:spcAft>
              <a:buSzPts val="1500"/>
              <a:buChar char="•"/>
              <a:defRPr sz="1500"/>
            </a:lvl4pPr>
            <a:lvl5pPr indent="-323850" lvl="4" marL="2286000" algn="l">
              <a:lnSpc>
                <a:spcPct val="90000"/>
              </a:lnSpc>
              <a:spcBef>
                <a:spcPts val="400"/>
              </a:spcBef>
              <a:spcAft>
                <a:spcPts val="0"/>
              </a:spcAft>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49" name="Google Shape;49;p9"/>
          <p:cNvSpPr txBox="1"/>
          <p:nvPr>
            <p:ph idx="2" type="body"/>
          </p:nvPr>
        </p:nvSpPr>
        <p:spPr>
          <a:xfrm>
            <a:off x="560344" y="1442102"/>
            <a:ext cx="3018600" cy="32046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1200"/>
              <a:buNone/>
              <a:defRPr sz="1200"/>
            </a:lvl1pPr>
            <a:lvl2pPr indent="-228600" lvl="1" marL="914400" algn="l">
              <a:lnSpc>
                <a:spcPct val="90000"/>
              </a:lnSpc>
              <a:spcBef>
                <a:spcPts val="400"/>
              </a:spcBef>
              <a:spcAft>
                <a:spcPts val="0"/>
              </a:spcAft>
              <a:buSzPts val="1100"/>
              <a:buNone/>
              <a:defRPr sz="1100"/>
            </a:lvl2pPr>
            <a:lvl3pPr indent="-228600" lvl="2" marL="1371600" algn="l">
              <a:lnSpc>
                <a:spcPct val="90000"/>
              </a:lnSpc>
              <a:spcBef>
                <a:spcPts val="400"/>
              </a:spcBef>
              <a:spcAft>
                <a:spcPts val="0"/>
              </a:spcAft>
              <a:buSzPts val="900"/>
              <a:buNone/>
              <a:defRPr sz="900"/>
            </a:lvl3pPr>
            <a:lvl4pPr indent="-228600" lvl="3" marL="1828800" algn="l">
              <a:lnSpc>
                <a:spcPct val="90000"/>
              </a:lnSpc>
              <a:spcBef>
                <a:spcPts val="400"/>
              </a:spcBef>
              <a:spcAft>
                <a:spcPts val="0"/>
              </a:spcAft>
              <a:buSzPts val="800"/>
              <a:buNone/>
              <a:defRPr sz="800"/>
            </a:lvl4pPr>
            <a:lvl5pPr indent="-228600" lvl="4" marL="2286000" algn="l">
              <a:lnSpc>
                <a:spcPct val="90000"/>
              </a:lnSpc>
              <a:spcBef>
                <a:spcPts val="400"/>
              </a:spcBef>
              <a:spcAft>
                <a:spcPts val="0"/>
              </a:spcAft>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0" name="Google Shape;50;p9"/>
          <p:cNvSpPr txBox="1"/>
          <p:nvPr>
            <p:ph type="title"/>
          </p:nvPr>
        </p:nvSpPr>
        <p:spPr>
          <a:xfrm>
            <a:off x="560344" y="335406"/>
            <a:ext cx="3018600" cy="1029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5B7FBF"/>
              </a:buClr>
              <a:buSzPts val="2400"/>
              <a:buFont typeface="PT Sans Narrow"/>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51" name="Shape 51"/>
        <p:cNvGrpSpPr/>
        <p:nvPr/>
      </p:nvGrpSpPr>
      <p:grpSpPr>
        <a:xfrm>
          <a:off x="0" y="0"/>
          <a:ext cx="0" cy="0"/>
          <a:chOff x="0" y="0"/>
          <a:chExt cx="0" cy="0"/>
        </a:xfrm>
      </p:grpSpPr>
      <p:sp>
        <p:nvSpPr>
          <p:cNvPr id="52" name="Google Shape;52;p10"/>
          <p:cNvSpPr/>
          <p:nvPr>
            <p:ph idx="2" type="pic"/>
          </p:nvPr>
        </p:nvSpPr>
        <p:spPr>
          <a:xfrm>
            <a:off x="3717421" y="335407"/>
            <a:ext cx="4768500" cy="4311300"/>
          </a:xfrm>
          <a:prstGeom prst="rect">
            <a:avLst/>
          </a:prstGeom>
          <a:solidFill>
            <a:srgbClr val="ADBFDF"/>
          </a:solid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rgbClr val="F0800E"/>
              </a:buClr>
              <a:buSzPts val="2400"/>
              <a:buFont typeface="Arial"/>
              <a:buNone/>
              <a:defRPr b="0" i="0" sz="2400" u="none" cap="none" strike="noStrike">
                <a:solidFill>
                  <a:srgbClr val="0C0C0C"/>
                </a:solidFill>
                <a:latin typeface="Calibri"/>
                <a:ea typeface="Calibri"/>
                <a:cs typeface="Calibri"/>
                <a:sym typeface="Calibri"/>
              </a:defRPr>
            </a:lvl1pPr>
            <a:lvl2pPr lvl="1" marR="0" rtl="0" algn="l">
              <a:lnSpc>
                <a:spcPct val="90000"/>
              </a:lnSpc>
              <a:spcBef>
                <a:spcPts val="400"/>
              </a:spcBef>
              <a:spcAft>
                <a:spcPts val="0"/>
              </a:spcAft>
              <a:buClr>
                <a:schemeClr val="accent2"/>
              </a:buClr>
              <a:buSzPts val="2100"/>
              <a:buFont typeface="Arial"/>
              <a:buNone/>
              <a:defRPr b="0" i="0" sz="2100" u="none" cap="none" strike="noStrike">
                <a:solidFill>
                  <a:srgbClr val="0C0C0C"/>
                </a:solidFill>
                <a:latin typeface="Calibri"/>
                <a:ea typeface="Calibri"/>
                <a:cs typeface="Calibri"/>
                <a:sym typeface="Calibri"/>
              </a:defRPr>
            </a:lvl2pPr>
            <a:lvl3pPr lvl="2" marR="0" rtl="0" algn="l">
              <a:lnSpc>
                <a:spcPct val="90000"/>
              </a:lnSpc>
              <a:spcBef>
                <a:spcPts val="400"/>
              </a:spcBef>
              <a:spcAft>
                <a:spcPts val="0"/>
              </a:spcAft>
              <a:buClr>
                <a:schemeClr val="accent2"/>
              </a:buClr>
              <a:buSzPts val="1800"/>
              <a:buFont typeface="Arial"/>
              <a:buNone/>
              <a:defRPr b="0" i="0" sz="1800" u="none" cap="none" strike="noStrike">
                <a:solidFill>
                  <a:srgbClr val="0C0C0C"/>
                </a:solidFill>
                <a:latin typeface="Calibri"/>
                <a:ea typeface="Calibri"/>
                <a:cs typeface="Calibri"/>
                <a:sym typeface="Calibri"/>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rgbClr val="0C0C0C"/>
                </a:solidFill>
                <a:latin typeface="Calibri"/>
                <a:ea typeface="Calibri"/>
                <a:cs typeface="Calibri"/>
                <a:sym typeface="Calibri"/>
              </a:defRPr>
            </a:lvl4pPr>
            <a:lvl5pPr lvl="4" marR="0" rtl="0" algn="l">
              <a:lnSpc>
                <a:spcPct val="90000"/>
              </a:lnSpc>
              <a:spcBef>
                <a:spcPts val="400"/>
              </a:spcBef>
              <a:spcAft>
                <a:spcPts val="0"/>
              </a:spcAft>
              <a:buClr>
                <a:srgbClr val="F0800E"/>
              </a:buClr>
              <a:buSzPts val="1500"/>
              <a:buFont typeface="Arial"/>
              <a:buNone/>
              <a:defRPr b="0" i="0" sz="1500" u="none" cap="none" strike="noStrike">
                <a:solidFill>
                  <a:srgbClr val="0C0C0C"/>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53" name="Google Shape;53;p10"/>
          <p:cNvSpPr txBox="1"/>
          <p:nvPr>
            <p:ph idx="1" type="body"/>
          </p:nvPr>
        </p:nvSpPr>
        <p:spPr>
          <a:xfrm>
            <a:off x="560344" y="1422874"/>
            <a:ext cx="3018600" cy="32238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1200"/>
              <a:buNone/>
              <a:defRPr sz="1200"/>
            </a:lvl1pPr>
            <a:lvl2pPr indent="-228600" lvl="1" marL="914400" algn="l">
              <a:lnSpc>
                <a:spcPct val="90000"/>
              </a:lnSpc>
              <a:spcBef>
                <a:spcPts val="400"/>
              </a:spcBef>
              <a:spcAft>
                <a:spcPts val="0"/>
              </a:spcAft>
              <a:buSzPts val="1100"/>
              <a:buNone/>
              <a:defRPr sz="1100"/>
            </a:lvl2pPr>
            <a:lvl3pPr indent="-228600" lvl="2" marL="1371600" algn="l">
              <a:lnSpc>
                <a:spcPct val="90000"/>
              </a:lnSpc>
              <a:spcBef>
                <a:spcPts val="400"/>
              </a:spcBef>
              <a:spcAft>
                <a:spcPts val="0"/>
              </a:spcAft>
              <a:buSzPts val="900"/>
              <a:buNone/>
              <a:defRPr sz="900"/>
            </a:lvl3pPr>
            <a:lvl4pPr indent="-228600" lvl="3" marL="1828800" algn="l">
              <a:lnSpc>
                <a:spcPct val="90000"/>
              </a:lnSpc>
              <a:spcBef>
                <a:spcPts val="400"/>
              </a:spcBef>
              <a:spcAft>
                <a:spcPts val="0"/>
              </a:spcAft>
              <a:buSzPts val="800"/>
              <a:buNone/>
              <a:defRPr sz="800"/>
            </a:lvl4pPr>
            <a:lvl5pPr indent="-228600" lvl="4" marL="2286000" algn="l">
              <a:lnSpc>
                <a:spcPct val="90000"/>
              </a:lnSpc>
              <a:spcBef>
                <a:spcPts val="400"/>
              </a:spcBef>
              <a:spcAft>
                <a:spcPts val="0"/>
              </a:spcAft>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4" name="Google Shape;54;p10"/>
          <p:cNvSpPr txBox="1"/>
          <p:nvPr>
            <p:ph type="title"/>
          </p:nvPr>
        </p:nvSpPr>
        <p:spPr>
          <a:xfrm>
            <a:off x="560344" y="335406"/>
            <a:ext cx="3018600" cy="1029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5B7FBF"/>
              </a:buClr>
              <a:buSzPts val="2400"/>
              <a:buFont typeface="PT Sans Narrow"/>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1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60344" y="335407"/>
            <a:ext cx="8023200" cy="6096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rgbClr val="5B7FBF"/>
              </a:buClr>
              <a:buSzPts val="3300"/>
              <a:buFont typeface="PT Sans Narrow"/>
              <a:buNone/>
              <a:defRPr b="1" i="0" sz="3300" u="none" cap="none" strike="noStrike">
                <a:solidFill>
                  <a:srgbClr val="5B7FBF"/>
                </a:solidFill>
                <a:latin typeface="PT Sans Narrow"/>
                <a:ea typeface="PT Sans Narrow"/>
                <a:cs typeface="PT Sans Narrow"/>
                <a:sym typeface="PT Sans Narrow"/>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560344" y="1044723"/>
            <a:ext cx="8023200" cy="35880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rgbClr val="F0800E"/>
              </a:buClr>
              <a:buSzPts val="2100"/>
              <a:buFont typeface="Arial"/>
              <a:buChar char="•"/>
              <a:defRPr b="0" i="0" sz="2100" u="none" cap="none" strike="noStrike">
                <a:solidFill>
                  <a:srgbClr val="0C0C0C"/>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accent2"/>
              </a:buClr>
              <a:buSzPts val="1800"/>
              <a:buFont typeface="Arial"/>
              <a:buChar char="•"/>
              <a:defRPr b="0" i="0" sz="1800" u="none" cap="none" strike="noStrike">
                <a:solidFill>
                  <a:srgbClr val="0C0C0C"/>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accent2"/>
              </a:buClr>
              <a:buSzPts val="1500"/>
              <a:buFont typeface="Arial"/>
              <a:buChar char="•"/>
              <a:defRPr b="0" i="0" sz="1500" u="none" cap="none" strike="noStrike">
                <a:solidFill>
                  <a:srgbClr val="0C0C0C"/>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rgbClr val="0C0C0C"/>
                </a:solidFill>
                <a:latin typeface="Calibri"/>
                <a:ea typeface="Calibri"/>
                <a:cs typeface="Calibri"/>
                <a:sym typeface="Calibri"/>
              </a:defRPr>
            </a:lvl4pPr>
            <a:lvl5pPr indent="-317500" lvl="4" marL="2286000" marR="0" rtl="0" algn="l">
              <a:lnSpc>
                <a:spcPct val="90000"/>
              </a:lnSpc>
              <a:spcBef>
                <a:spcPts val="400"/>
              </a:spcBef>
              <a:spcAft>
                <a:spcPts val="0"/>
              </a:spcAft>
              <a:buClr>
                <a:srgbClr val="F0800E"/>
              </a:buClr>
              <a:buSzPts val="1400"/>
              <a:buFont typeface="Arial"/>
              <a:buChar char="•"/>
              <a:defRPr b="0" i="0" sz="1400" u="none" cap="none" strike="noStrike">
                <a:solidFill>
                  <a:srgbClr val="0C0C0C"/>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8" name="Google Shape;8;p1"/>
          <p:cNvGrpSpPr/>
          <p:nvPr/>
        </p:nvGrpSpPr>
        <p:grpSpPr>
          <a:xfrm>
            <a:off x="57287" y="392407"/>
            <a:ext cx="128615" cy="450530"/>
            <a:chOff x="5434149" y="2046369"/>
            <a:chExt cx="548700" cy="848136"/>
          </a:xfrm>
        </p:grpSpPr>
        <p:cxnSp>
          <p:nvCxnSpPr>
            <p:cNvPr id="9" name="Google Shape;9;p1"/>
            <p:cNvCxnSpPr/>
            <p:nvPr/>
          </p:nvCxnSpPr>
          <p:spPr>
            <a:xfrm flipH="1" rot="10800000">
              <a:off x="5434149" y="2046369"/>
              <a:ext cx="548700" cy="156900"/>
            </a:xfrm>
            <a:prstGeom prst="straightConnector1">
              <a:avLst/>
            </a:prstGeom>
            <a:noFill/>
            <a:ln cap="rnd" cmpd="sng" w="127000">
              <a:solidFill>
                <a:schemeClr val="accent2"/>
              </a:solidFill>
              <a:prstDash val="solid"/>
              <a:miter lim="800000"/>
              <a:headEnd len="sm" w="sm" type="none"/>
              <a:tailEnd len="sm" w="sm" type="none"/>
            </a:ln>
          </p:spPr>
        </p:cxnSp>
        <p:cxnSp>
          <p:nvCxnSpPr>
            <p:cNvPr id="10" name="Google Shape;10;p1"/>
            <p:cNvCxnSpPr/>
            <p:nvPr/>
          </p:nvCxnSpPr>
          <p:spPr>
            <a:xfrm>
              <a:off x="5434149" y="2456150"/>
              <a:ext cx="548700" cy="0"/>
            </a:xfrm>
            <a:prstGeom prst="straightConnector1">
              <a:avLst/>
            </a:prstGeom>
            <a:noFill/>
            <a:ln cap="rnd" cmpd="sng" w="127000">
              <a:solidFill>
                <a:schemeClr val="accent2"/>
              </a:solidFill>
              <a:prstDash val="solid"/>
              <a:miter lim="800000"/>
              <a:headEnd len="sm" w="sm" type="none"/>
              <a:tailEnd len="sm" w="sm" type="none"/>
            </a:ln>
          </p:spPr>
        </p:cxnSp>
        <p:cxnSp>
          <p:nvCxnSpPr>
            <p:cNvPr id="11" name="Google Shape;11;p1"/>
            <p:cNvCxnSpPr/>
            <p:nvPr/>
          </p:nvCxnSpPr>
          <p:spPr>
            <a:xfrm>
              <a:off x="5434149" y="2737605"/>
              <a:ext cx="548700" cy="156900"/>
            </a:xfrm>
            <a:prstGeom prst="straightConnector1">
              <a:avLst/>
            </a:prstGeom>
            <a:noFill/>
            <a:ln cap="rnd" cmpd="sng" w="127000">
              <a:solidFill>
                <a:schemeClr val="accent2"/>
              </a:solidFill>
              <a:prstDash val="solid"/>
              <a:miter lim="800000"/>
              <a:headEnd len="sm" w="sm" type="none"/>
              <a:tailEnd len="sm" w="sm" type="none"/>
            </a:ln>
          </p:spPr>
        </p:cxnSp>
      </p:grpSp>
      <p:pic>
        <p:nvPicPr>
          <p:cNvPr id="12" name="Google Shape;12;p1"/>
          <p:cNvPicPr preferRelativeResize="0"/>
          <p:nvPr/>
        </p:nvPicPr>
        <p:blipFill rotWithShape="1">
          <a:blip r:embed="rId1">
            <a:alphaModFix/>
          </a:blip>
          <a:srcRect b="0" l="0" r="0" t="0"/>
          <a:stretch/>
        </p:blipFill>
        <p:spPr>
          <a:xfrm>
            <a:off x="525780" y="4625556"/>
            <a:ext cx="1854046" cy="400615"/>
          </a:xfrm>
          <a:prstGeom prst="rect">
            <a:avLst/>
          </a:prstGeom>
          <a:noFill/>
          <a:ln>
            <a:noFill/>
          </a:ln>
        </p:spPr>
      </p:pic>
      <p:pic>
        <p:nvPicPr>
          <p:cNvPr descr="Icon&#10;&#10;Description automatically generated" id="13" name="Google Shape;13;p1"/>
          <p:cNvPicPr preferRelativeResize="0"/>
          <p:nvPr/>
        </p:nvPicPr>
        <p:blipFill rotWithShape="1">
          <a:blip r:embed="rId2">
            <a:alphaModFix/>
          </a:blip>
          <a:srcRect b="0" l="0" r="0" t="0"/>
          <a:stretch/>
        </p:blipFill>
        <p:spPr>
          <a:xfrm>
            <a:off x="7087301" y="4680762"/>
            <a:ext cx="1530918" cy="290200"/>
          </a:xfrm>
          <a:prstGeom prst="rect">
            <a:avLst/>
          </a:prstGeom>
          <a:noFill/>
          <a:ln>
            <a:noFill/>
          </a:ln>
        </p:spPr>
      </p:pic>
      <p:sp>
        <p:nvSpPr>
          <p:cNvPr id="14" name="Google Shape;14;p1"/>
          <p:cNvSpPr/>
          <p:nvPr/>
        </p:nvSpPr>
        <p:spPr>
          <a:xfrm>
            <a:off x="0" y="180690"/>
            <a:ext cx="328500" cy="9732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3"/>
          <p:cNvSpPr txBox="1"/>
          <p:nvPr>
            <p:ph type="ctrTitle"/>
          </p:nvPr>
        </p:nvSpPr>
        <p:spPr>
          <a:xfrm>
            <a:off x="525780" y="1548184"/>
            <a:ext cx="4466700" cy="16188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Early warning signs</a:t>
            </a:r>
            <a:endParaRPr/>
          </a:p>
        </p:txBody>
      </p:sp>
      <p:sp>
        <p:nvSpPr>
          <p:cNvPr id="79" name="Google Shape;79;p13"/>
          <p:cNvSpPr txBox="1"/>
          <p:nvPr>
            <p:ph idx="1" type="subTitle"/>
          </p:nvPr>
        </p:nvSpPr>
        <p:spPr>
          <a:xfrm>
            <a:off x="525780" y="3321647"/>
            <a:ext cx="4466700" cy="11328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Understanding, Responding</a:t>
            </a:r>
            <a:endParaRPr/>
          </a:p>
          <a:p>
            <a:pPr indent="0" lvl="0" marL="0" rtl="0" algn="l">
              <a:spcBef>
                <a:spcPts val="800"/>
              </a:spcBef>
              <a:spcAft>
                <a:spcPts val="0"/>
              </a:spcAft>
              <a:buNone/>
            </a:pPr>
            <a:r>
              <a:rPr lang="en"/>
              <a:t>Ages 11-13, Ages 14-18</a:t>
            </a:r>
            <a:endParaRPr/>
          </a:p>
        </p:txBody>
      </p:sp>
      <p:pic>
        <p:nvPicPr>
          <p:cNvPr id="80" name="Google Shape;80;p13"/>
          <p:cNvPicPr preferRelativeResize="0"/>
          <p:nvPr/>
        </p:nvPicPr>
        <p:blipFill>
          <a:blip r:embed="rId3">
            <a:alphaModFix/>
          </a:blip>
          <a:stretch>
            <a:fillRect/>
          </a:stretch>
        </p:blipFill>
        <p:spPr>
          <a:xfrm>
            <a:off x="5393952" y="1604448"/>
            <a:ext cx="2504724" cy="2504724"/>
          </a:xfrm>
          <a:prstGeom prst="rect">
            <a:avLst/>
          </a:prstGeom>
          <a:noFill/>
          <a:ln>
            <a:noFill/>
          </a:ln>
        </p:spPr>
      </p:pic>
      <p:pic>
        <p:nvPicPr>
          <p:cNvPr id="81" name="Google Shape;81;p13"/>
          <p:cNvPicPr preferRelativeResize="0"/>
          <p:nvPr/>
        </p:nvPicPr>
        <p:blipFill>
          <a:blip r:embed="rId4">
            <a:alphaModFix/>
          </a:blip>
          <a:stretch>
            <a:fillRect/>
          </a:stretch>
        </p:blipFill>
        <p:spPr>
          <a:xfrm rot="-631495">
            <a:off x="4670450" y="1488600"/>
            <a:ext cx="1393500" cy="1393500"/>
          </a:xfrm>
          <a:prstGeom prst="rect">
            <a:avLst/>
          </a:prstGeom>
          <a:noFill/>
          <a:ln>
            <a:noFill/>
          </a:ln>
        </p:spPr>
      </p:pic>
      <p:pic>
        <p:nvPicPr>
          <p:cNvPr id="82" name="Google Shape;82;p13"/>
          <p:cNvPicPr preferRelativeResize="0"/>
          <p:nvPr/>
        </p:nvPicPr>
        <p:blipFill>
          <a:blip r:embed="rId5">
            <a:alphaModFix/>
          </a:blip>
          <a:stretch>
            <a:fillRect/>
          </a:stretch>
        </p:blipFill>
        <p:spPr>
          <a:xfrm rot="644845">
            <a:off x="7149551" y="809925"/>
            <a:ext cx="1624599" cy="16245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4"/>
          <p:cNvSpPr txBox="1"/>
          <p:nvPr>
            <p:ph type="title"/>
          </p:nvPr>
        </p:nvSpPr>
        <p:spPr>
          <a:xfrm>
            <a:off x="560344" y="335407"/>
            <a:ext cx="8023200" cy="6096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Early warning signs</a:t>
            </a:r>
            <a:endParaRPr/>
          </a:p>
        </p:txBody>
      </p:sp>
      <p:sp>
        <p:nvSpPr>
          <p:cNvPr id="88" name="Google Shape;88;p14"/>
          <p:cNvSpPr txBox="1"/>
          <p:nvPr>
            <p:ph idx="1" type="body"/>
          </p:nvPr>
        </p:nvSpPr>
        <p:spPr>
          <a:xfrm>
            <a:off x="560344" y="1044723"/>
            <a:ext cx="8023200" cy="35880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Timing: </a:t>
            </a:r>
            <a:r>
              <a:rPr b="1" lang="en"/>
              <a:t>45 minutes</a:t>
            </a:r>
            <a:endParaRPr b="1"/>
          </a:p>
          <a:p>
            <a:pPr indent="0" lvl="0" marL="0" rtl="0" algn="l">
              <a:spcBef>
                <a:spcPts val="800"/>
              </a:spcBef>
              <a:spcAft>
                <a:spcPts val="0"/>
              </a:spcAft>
              <a:buNone/>
            </a:pPr>
            <a:r>
              <a:rPr lang="en"/>
              <a:t>Learning outcomes:</a:t>
            </a:r>
            <a:endParaRPr/>
          </a:p>
          <a:p>
            <a:pPr indent="0" lvl="0" marL="0" rtl="0" algn="l">
              <a:spcBef>
                <a:spcPts val="800"/>
              </a:spcBef>
              <a:spcAft>
                <a:spcPts val="0"/>
              </a:spcAft>
              <a:buNone/>
            </a:pPr>
            <a:r>
              <a:rPr b="1" lang="en"/>
              <a:t>Learners will be able to:</a:t>
            </a:r>
            <a:endParaRPr b="1"/>
          </a:p>
          <a:p>
            <a:pPr indent="-361950" lvl="0" marL="457200" rtl="0" algn="l">
              <a:spcBef>
                <a:spcPts val="800"/>
              </a:spcBef>
              <a:spcAft>
                <a:spcPts val="0"/>
              </a:spcAft>
              <a:buSzPts val="2100"/>
              <a:buChar char="•"/>
            </a:pPr>
            <a:r>
              <a:rPr b="1" lang="en"/>
              <a:t>Identify signs in others that indicate they may be being bullied or facing difficulties online.</a:t>
            </a:r>
            <a:endParaRPr b="1"/>
          </a:p>
          <a:p>
            <a:pPr indent="-361950" lvl="0" marL="457200" rtl="0" algn="l">
              <a:spcBef>
                <a:spcPts val="0"/>
              </a:spcBef>
              <a:spcAft>
                <a:spcPts val="0"/>
              </a:spcAft>
              <a:buSzPts val="2100"/>
              <a:buChar char="•"/>
            </a:pPr>
            <a:r>
              <a:rPr b="1" lang="en"/>
              <a:t>Consider practical strategies for how they can support someone in need online.</a:t>
            </a:r>
            <a:endParaRPr b="1"/>
          </a:p>
          <a:p>
            <a:pPr indent="0" lvl="0" marL="0" rtl="0" algn="l">
              <a:spcBef>
                <a:spcPts val="800"/>
              </a:spcBef>
              <a:spcAft>
                <a:spcPts val="0"/>
              </a:spcAft>
              <a:buNone/>
            </a:pPr>
            <a:r>
              <a:rPr lang="en"/>
              <a:t>Key vocabulary: </a:t>
            </a:r>
            <a:r>
              <a:rPr b="1" lang="en"/>
              <a:t>cyberbullying, emotions, strategies, signs, concerns, support, help.</a:t>
            </a:r>
            <a:endParaRPr b="1"/>
          </a:p>
          <a:p>
            <a:pPr indent="0" lvl="0" marL="0" rtl="0" algn="l">
              <a:spcBef>
                <a:spcPts val="800"/>
              </a:spcBef>
              <a:spcAft>
                <a:spcPts val="0"/>
              </a:spcAft>
              <a:buNone/>
            </a:pPr>
            <a:r>
              <a:rPr lang="en"/>
              <a:t>Resources: </a:t>
            </a:r>
            <a:r>
              <a:rPr b="1" lang="en"/>
              <a:t>‘Sign spotter’ cards (slide 5), scenario cards (slide 6)</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5"/>
          <p:cNvSpPr txBox="1"/>
          <p:nvPr>
            <p:ph type="title"/>
          </p:nvPr>
        </p:nvSpPr>
        <p:spPr>
          <a:xfrm>
            <a:off x="560344" y="335407"/>
            <a:ext cx="8023200" cy="6096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Key Questions</a:t>
            </a:r>
            <a:endParaRPr/>
          </a:p>
        </p:txBody>
      </p:sp>
      <p:sp>
        <p:nvSpPr>
          <p:cNvPr id="94" name="Google Shape;94;p15"/>
          <p:cNvSpPr txBox="1"/>
          <p:nvPr>
            <p:ph idx="1" type="body"/>
          </p:nvPr>
        </p:nvSpPr>
        <p:spPr>
          <a:xfrm>
            <a:off x="560344" y="1044723"/>
            <a:ext cx="8023200" cy="3588000"/>
          </a:xfrm>
          <a:prstGeom prst="rect">
            <a:avLst/>
          </a:prstGeom>
        </p:spPr>
        <p:txBody>
          <a:bodyPr anchorCtr="0" anchor="t" bIns="34275" lIns="68575" spcFirstLastPara="1" rIns="68575" wrap="square" tIns="34275">
            <a:normAutofit/>
          </a:bodyPr>
          <a:lstStyle/>
          <a:p>
            <a:pPr indent="-361950" lvl="0" marL="457200" rtl="0" algn="l">
              <a:spcBef>
                <a:spcPts val="800"/>
              </a:spcBef>
              <a:spcAft>
                <a:spcPts val="0"/>
              </a:spcAft>
              <a:buSzPts val="2100"/>
              <a:buChar char="•"/>
            </a:pPr>
            <a:r>
              <a:rPr lang="en"/>
              <a:t>How could you tell if your friend was OK?</a:t>
            </a:r>
            <a:endParaRPr/>
          </a:p>
          <a:p>
            <a:pPr indent="-342900" lvl="1" marL="914400" rtl="0" algn="l">
              <a:spcBef>
                <a:spcPts val="0"/>
              </a:spcBef>
              <a:spcAft>
                <a:spcPts val="0"/>
              </a:spcAft>
              <a:buSzPts val="1800"/>
              <a:buChar char="•"/>
            </a:pPr>
            <a:r>
              <a:rPr lang="en"/>
              <a:t>How could you tell offline?</a:t>
            </a:r>
            <a:endParaRPr/>
          </a:p>
          <a:p>
            <a:pPr indent="-342900" lvl="1" marL="914400" rtl="0" algn="l">
              <a:spcBef>
                <a:spcPts val="0"/>
              </a:spcBef>
              <a:spcAft>
                <a:spcPts val="0"/>
              </a:spcAft>
              <a:buSzPts val="1800"/>
              <a:buChar char="•"/>
            </a:pPr>
            <a:r>
              <a:rPr lang="en"/>
              <a:t>How could you tell if you were only communicating online?</a:t>
            </a:r>
            <a:endParaRPr/>
          </a:p>
          <a:p>
            <a:pPr indent="-361950" lvl="0" marL="457200" rtl="0" algn="l">
              <a:spcBef>
                <a:spcPts val="0"/>
              </a:spcBef>
              <a:spcAft>
                <a:spcPts val="0"/>
              </a:spcAft>
              <a:buSzPts val="2100"/>
              <a:buChar char="•"/>
            </a:pPr>
            <a:r>
              <a:rPr lang="en"/>
              <a:t>How would you know if a friend was being bullied online or offline?</a:t>
            </a:r>
            <a:endParaRPr/>
          </a:p>
          <a:p>
            <a:pPr indent="-342900" lvl="1" marL="914400" rtl="0" algn="l">
              <a:spcBef>
                <a:spcPts val="0"/>
              </a:spcBef>
              <a:spcAft>
                <a:spcPts val="0"/>
              </a:spcAft>
              <a:buSzPts val="1800"/>
              <a:buChar char="•"/>
            </a:pPr>
            <a:r>
              <a:rPr lang="en"/>
              <a:t>How would their behaviour change?</a:t>
            </a:r>
            <a:endParaRPr/>
          </a:p>
          <a:p>
            <a:pPr indent="-361950" lvl="0" marL="457200" rtl="0" algn="l">
              <a:spcBef>
                <a:spcPts val="0"/>
              </a:spcBef>
              <a:spcAft>
                <a:spcPts val="0"/>
              </a:spcAft>
              <a:buSzPts val="2100"/>
              <a:buChar char="•"/>
            </a:pPr>
            <a:r>
              <a:rPr lang="en"/>
              <a:t>What strategies could you use to help someone being bullied?</a:t>
            </a:r>
            <a:endParaRPr/>
          </a:p>
          <a:p>
            <a:pPr indent="-361950" lvl="0" marL="457200" rtl="0" algn="l">
              <a:spcBef>
                <a:spcPts val="0"/>
              </a:spcBef>
              <a:spcAft>
                <a:spcPts val="0"/>
              </a:spcAft>
              <a:buSzPts val="2100"/>
              <a:buChar char="•"/>
            </a:pPr>
            <a:r>
              <a:rPr lang="en"/>
              <a:t>How would you get help for someone being bullied?</a:t>
            </a:r>
            <a:endParaRPr/>
          </a:p>
          <a:p>
            <a:pPr indent="-361950" lvl="0" marL="457200" rtl="0" algn="l">
              <a:spcBef>
                <a:spcPts val="0"/>
              </a:spcBef>
              <a:spcAft>
                <a:spcPts val="0"/>
              </a:spcAft>
              <a:buSzPts val="2100"/>
              <a:buChar char="•"/>
            </a:pPr>
            <a:r>
              <a:rPr lang="en"/>
              <a:t>What advice would you give to someone being bullied?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type="title"/>
          </p:nvPr>
        </p:nvSpPr>
        <p:spPr>
          <a:xfrm>
            <a:off x="560344" y="335406"/>
            <a:ext cx="3018600" cy="1029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2900"/>
              <a:t>Are you OK?</a:t>
            </a:r>
            <a:endParaRPr sz="2900"/>
          </a:p>
        </p:txBody>
      </p:sp>
      <p:sp>
        <p:nvSpPr>
          <p:cNvPr id="100" name="Google Shape;100;p16"/>
          <p:cNvSpPr txBox="1"/>
          <p:nvPr>
            <p:ph idx="1" type="body"/>
          </p:nvPr>
        </p:nvSpPr>
        <p:spPr>
          <a:xfrm>
            <a:off x="560344" y="1422874"/>
            <a:ext cx="3018600" cy="3223800"/>
          </a:xfrm>
          <a:prstGeom prst="rect">
            <a:avLst/>
          </a:prstGeom>
        </p:spPr>
        <p:txBody>
          <a:bodyPr anchorCtr="0" anchor="t" bIns="34275" lIns="68575" spcFirstLastPara="1" rIns="68575" wrap="square" tIns="34275">
            <a:normAutofit fontScale="70000" lnSpcReduction="10000"/>
          </a:bodyPr>
          <a:lstStyle/>
          <a:p>
            <a:pPr indent="0" lvl="0" marL="0" rtl="0" algn="l">
              <a:spcBef>
                <a:spcPts val="800"/>
              </a:spcBef>
              <a:spcAft>
                <a:spcPts val="0"/>
              </a:spcAft>
              <a:buNone/>
            </a:pPr>
            <a:r>
              <a:rPr b="1" lang="en" sz="2200"/>
              <a:t>How would you know if your friend was OK?</a:t>
            </a:r>
            <a:endParaRPr b="1" sz="2200"/>
          </a:p>
          <a:p>
            <a:pPr indent="0" lvl="0" marL="0" rtl="0" algn="l">
              <a:spcBef>
                <a:spcPts val="800"/>
              </a:spcBef>
              <a:spcAft>
                <a:spcPts val="0"/>
              </a:spcAft>
              <a:buNone/>
            </a:pPr>
            <a:r>
              <a:t/>
            </a:r>
            <a:endParaRPr b="1" sz="2200"/>
          </a:p>
          <a:p>
            <a:pPr indent="0" lvl="0" marL="0" rtl="0" algn="l">
              <a:spcBef>
                <a:spcPts val="800"/>
              </a:spcBef>
              <a:spcAft>
                <a:spcPts val="0"/>
              </a:spcAft>
              <a:buNone/>
            </a:pPr>
            <a:r>
              <a:rPr lang="en" sz="2200"/>
              <a:t>Consider:</a:t>
            </a:r>
            <a:endParaRPr sz="2200"/>
          </a:p>
          <a:p>
            <a:pPr indent="-326390" lvl="0" marL="457200" rtl="0" algn="l">
              <a:spcBef>
                <a:spcPts val="800"/>
              </a:spcBef>
              <a:spcAft>
                <a:spcPts val="0"/>
              </a:spcAft>
              <a:buSzPct val="100000"/>
              <a:buChar char="●"/>
            </a:pPr>
            <a:r>
              <a:rPr b="1" lang="en" sz="2200"/>
              <a:t>Verbal signs</a:t>
            </a:r>
            <a:r>
              <a:rPr lang="en" sz="2200"/>
              <a:t> (what they say and how they say it e.g. tone of voice)</a:t>
            </a:r>
            <a:endParaRPr sz="2200"/>
          </a:p>
          <a:p>
            <a:pPr indent="-326390" lvl="0" marL="457200" rtl="0" algn="l">
              <a:spcBef>
                <a:spcPts val="0"/>
              </a:spcBef>
              <a:spcAft>
                <a:spcPts val="0"/>
              </a:spcAft>
              <a:buSzPct val="100000"/>
              <a:buChar char="●"/>
            </a:pPr>
            <a:r>
              <a:rPr b="1" lang="en" sz="2200"/>
              <a:t>Non-verbal signs</a:t>
            </a:r>
            <a:r>
              <a:rPr lang="en" sz="2200"/>
              <a:t> (body language, appearance, facial expressions)</a:t>
            </a:r>
            <a:endParaRPr sz="2200"/>
          </a:p>
          <a:p>
            <a:pPr indent="-326390" lvl="0" marL="457200" rtl="0" algn="l">
              <a:spcBef>
                <a:spcPts val="0"/>
              </a:spcBef>
              <a:spcAft>
                <a:spcPts val="0"/>
              </a:spcAft>
              <a:buSzPct val="100000"/>
              <a:buChar char="●"/>
            </a:pPr>
            <a:r>
              <a:rPr b="1" lang="en" sz="2200"/>
              <a:t>Behaviour</a:t>
            </a:r>
            <a:r>
              <a:rPr lang="en" sz="2200"/>
              <a:t> (changes in their typical behaviour, what they are/are not doing).</a:t>
            </a:r>
            <a:endParaRPr sz="2200"/>
          </a:p>
          <a:p>
            <a:pPr indent="0" lvl="0" marL="0" rtl="0" algn="l">
              <a:spcBef>
                <a:spcPts val="800"/>
              </a:spcBef>
              <a:spcAft>
                <a:spcPts val="0"/>
              </a:spcAft>
              <a:buNone/>
            </a:pPr>
            <a:r>
              <a:t/>
            </a:r>
            <a:endParaRPr sz="2200"/>
          </a:p>
        </p:txBody>
      </p:sp>
      <p:pic>
        <p:nvPicPr>
          <p:cNvPr id="101" name="Google Shape;101;p16"/>
          <p:cNvPicPr preferRelativeResize="0"/>
          <p:nvPr/>
        </p:nvPicPr>
        <p:blipFill>
          <a:blip r:embed="rId3">
            <a:alphaModFix/>
          </a:blip>
          <a:stretch>
            <a:fillRect/>
          </a:stretch>
        </p:blipFill>
        <p:spPr>
          <a:xfrm>
            <a:off x="4930348" y="1225625"/>
            <a:ext cx="2784900" cy="2784900"/>
          </a:xfrm>
          <a:prstGeom prst="rect">
            <a:avLst/>
          </a:prstGeom>
          <a:noFill/>
          <a:ln>
            <a:noFill/>
          </a:ln>
        </p:spPr>
      </p:pic>
      <p:pic>
        <p:nvPicPr>
          <p:cNvPr id="102" name="Google Shape;102;p16"/>
          <p:cNvPicPr preferRelativeResize="0"/>
          <p:nvPr/>
        </p:nvPicPr>
        <p:blipFill>
          <a:blip r:embed="rId4">
            <a:alphaModFix/>
          </a:blip>
          <a:stretch>
            <a:fillRect/>
          </a:stretch>
        </p:blipFill>
        <p:spPr>
          <a:xfrm>
            <a:off x="7456525" y="1760825"/>
            <a:ext cx="1475100" cy="1475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7"/>
          <p:cNvSpPr txBox="1"/>
          <p:nvPr>
            <p:ph type="title"/>
          </p:nvPr>
        </p:nvSpPr>
        <p:spPr>
          <a:xfrm>
            <a:off x="560344" y="335407"/>
            <a:ext cx="8023200" cy="6096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900"/>
              <a:t>Sign spotter cards</a:t>
            </a:r>
            <a:endParaRPr sz="2900"/>
          </a:p>
        </p:txBody>
      </p:sp>
      <p:graphicFrame>
        <p:nvGraphicFramePr>
          <p:cNvPr id="108" name="Google Shape;108;p17"/>
          <p:cNvGraphicFramePr/>
          <p:nvPr/>
        </p:nvGraphicFramePr>
        <p:xfrm>
          <a:off x="593375" y="1125000"/>
          <a:ext cx="3000000" cy="3000000"/>
        </p:xfrm>
        <a:graphic>
          <a:graphicData uri="http://schemas.openxmlformats.org/drawingml/2006/table">
            <a:tbl>
              <a:tblPr>
                <a:noFill/>
                <a:tableStyleId>{0E26CB69-433D-4B30-937F-1A06FF2A1006}</a:tableStyleId>
              </a:tblPr>
              <a:tblGrid>
                <a:gridCol w="1614025"/>
                <a:gridCol w="1614025"/>
                <a:gridCol w="1614025"/>
                <a:gridCol w="1614025"/>
                <a:gridCol w="1614025"/>
              </a:tblGrid>
              <a:tr h="1648050">
                <a:tc>
                  <a:txBody>
                    <a:bodyPr/>
                    <a:lstStyle/>
                    <a:p>
                      <a:pPr indent="0" lvl="0" marL="0" rtl="0" algn="ctr">
                        <a:spcBef>
                          <a:spcPts val="0"/>
                        </a:spcBef>
                        <a:spcAft>
                          <a:spcPts val="0"/>
                        </a:spcAft>
                        <a:buNone/>
                      </a:pPr>
                      <a:r>
                        <a:rPr lang="en" sz="1200">
                          <a:latin typeface="Calibri"/>
                          <a:ea typeface="Calibri"/>
                          <a:cs typeface="Calibri"/>
                          <a:sym typeface="Calibri"/>
                        </a:rPr>
                        <a:t>Nervous or worried about going to school, or another location (online or offline)</a:t>
                      </a:r>
                      <a:endParaRPr sz="1200">
                        <a:latin typeface="Calibri"/>
                        <a:ea typeface="Calibri"/>
                        <a:cs typeface="Calibri"/>
                        <a:sym typeface="Calibri"/>
                      </a:endParaRPr>
                    </a:p>
                  </a:txBody>
                  <a:tcPr marT="91425" marB="91425" marR="91425" marL="91425" anchor="ctr">
                    <a:lnL cap="flat" cmpd="sng" w="38100">
                      <a:solidFill>
                        <a:srgbClr val="3B527B"/>
                      </a:solidFill>
                      <a:prstDash val="solid"/>
                      <a:round/>
                      <a:headEnd len="sm" w="sm" type="none"/>
                      <a:tailEnd len="sm" w="sm" type="none"/>
                    </a:lnL>
                    <a:lnR cap="flat" cmpd="sng" w="38100">
                      <a:solidFill>
                        <a:srgbClr val="3B527B"/>
                      </a:solidFill>
                      <a:prstDash val="solid"/>
                      <a:round/>
                      <a:headEnd len="sm" w="sm" type="none"/>
                      <a:tailEnd len="sm" w="sm" type="none"/>
                    </a:lnR>
                    <a:lnT cap="flat" cmpd="sng" w="38100">
                      <a:solidFill>
                        <a:srgbClr val="3B527B"/>
                      </a:solidFill>
                      <a:prstDash val="solid"/>
                      <a:round/>
                      <a:headEnd len="sm" w="sm" type="none"/>
                      <a:tailEnd len="sm" w="sm" type="none"/>
                    </a:lnT>
                    <a:lnB cap="flat" cmpd="sng" w="38100">
                      <a:solidFill>
                        <a:srgbClr val="3B527B"/>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Calibri"/>
                          <a:ea typeface="Calibri"/>
                          <a:cs typeface="Calibri"/>
                          <a:sym typeface="Calibri"/>
                        </a:rPr>
                        <a:t>Nervous when using social media or playing their favourite games</a:t>
                      </a:r>
                      <a:endParaRPr sz="1200">
                        <a:latin typeface="Calibri"/>
                        <a:ea typeface="Calibri"/>
                        <a:cs typeface="Calibri"/>
                        <a:sym typeface="Calibri"/>
                      </a:endParaRPr>
                    </a:p>
                  </a:txBody>
                  <a:tcPr marT="91425" marB="91425" marR="91425" marL="91425" anchor="ctr">
                    <a:lnL cap="flat" cmpd="sng" w="38100">
                      <a:solidFill>
                        <a:srgbClr val="3B527B"/>
                      </a:solidFill>
                      <a:prstDash val="solid"/>
                      <a:round/>
                      <a:headEnd len="sm" w="sm" type="none"/>
                      <a:tailEnd len="sm" w="sm" type="none"/>
                    </a:lnL>
                    <a:lnR cap="flat" cmpd="sng" w="38100">
                      <a:solidFill>
                        <a:srgbClr val="3B527B"/>
                      </a:solidFill>
                      <a:prstDash val="solid"/>
                      <a:round/>
                      <a:headEnd len="sm" w="sm" type="none"/>
                      <a:tailEnd len="sm" w="sm" type="none"/>
                    </a:lnR>
                    <a:lnT cap="flat" cmpd="sng" w="38100">
                      <a:solidFill>
                        <a:srgbClr val="3B527B"/>
                      </a:solidFill>
                      <a:prstDash val="solid"/>
                      <a:round/>
                      <a:headEnd len="sm" w="sm" type="none"/>
                      <a:tailEnd len="sm" w="sm" type="none"/>
                    </a:lnT>
                    <a:lnB cap="flat" cmpd="sng" w="38100">
                      <a:solidFill>
                        <a:srgbClr val="3B527B"/>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Calibri"/>
                          <a:ea typeface="Calibri"/>
                          <a:cs typeface="Calibri"/>
                          <a:sym typeface="Calibri"/>
                        </a:rPr>
                        <a:t>Upset or frustrated after going online</a:t>
                      </a:r>
                      <a:endParaRPr sz="1200">
                        <a:latin typeface="Calibri"/>
                        <a:ea typeface="Calibri"/>
                        <a:cs typeface="Calibri"/>
                        <a:sym typeface="Calibri"/>
                      </a:endParaRPr>
                    </a:p>
                  </a:txBody>
                  <a:tcPr marT="91425" marB="91425" marR="91425" marL="91425" anchor="ctr">
                    <a:lnL cap="flat" cmpd="sng" w="38100">
                      <a:solidFill>
                        <a:srgbClr val="3B527B"/>
                      </a:solidFill>
                      <a:prstDash val="solid"/>
                      <a:round/>
                      <a:headEnd len="sm" w="sm" type="none"/>
                      <a:tailEnd len="sm" w="sm" type="none"/>
                    </a:lnL>
                    <a:lnR cap="flat" cmpd="sng" w="38100">
                      <a:solidFill>
                        <a:srgbClr val="3B527B"/>
                      </a:solidFill>
                      <a:prstDash val="solid"/>
                      <a:round/>
                      <a:headEnd len="sm" w="sm" type="none"/>
                      <a:tailEnd len="sm" w="sm" type="none"/>
                    </a:lnR>
                    <a:lnT cap="flat" cmpd="sng" w="38100">
                      <a:solidFill>
                        <a:srgbClr val="3B527B"/>
                      </a:solidFill>
                      <a:prstDash val="solid"/>
                      <a:round/>
                      <a:headEnd len="sm" w="sm" type="none"/>
                      <a:tailEnd len="sm" w="sm" type="none"/>
                    </a:lnT>
                    <a:lnB cap="flat" cmpd="sng" w="38100">
                      <a:solidFill>
                        <a:srgbClr val="3B527B"/>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Calibri"/>
                          <a:ea typeface="Calibri"/>
                          <a:cs typeface="Calibri"/>
                          <a:sym typeface="Calibri"/>
                        </a:rPr>
                        <a:t>Unwilling to talk about things they do or experience online</a:t>
                      </a:r>
                      <a:endParaRPr sz="1200">
                        <a:latin typeface="Calibri"/>
                        <a:ea typeface="Calibri"/>
                        <a:cs typeface="Calibri"/>
                        <a:sym typeface="Calibri"/>
                      </a:endParaRPr>
                    </a:p>
                  </a:txBody>
                  <a:tcPr marT="91425" marB="91425" marR="91425" marL="91425" anchor="ctr">
                    <a:lnL cap="flat" cmpd="sng" w="38100">
                      <a:solidFill>
                        <a:srgbClr val="3B527B"/>
                      </a:solidFill>
                      <a:prstDash val="solid"/>
                      <a:round/>
                      <a:headEnd len="sm" w="sm" type="none"/>
                      <a:tailEnd len="sm" w="sm" type="none"/>
                    </a:lnL>
                    <a:lnR cap="flat" cmpd="sng" w="38100">
                      <a:solidFill>
                        <a:srgbClr val="3B527B"/>
                      </a:solidFill>
                      <a:prstDash val="solid"/>
                      <a:round/>
                      <a:headEnd len="sm" w="sm" type="none"/>
                      <a:tailEnd len="sm" w="sm" type="none"/>
                    </a:lnR>
                    <a:lnT cap="flat" cmpd="sng" w="38100">
                      <a:solidFill>
                        <a:srgbClr val="3B527B"/>
                      </a:solidFill>
                      <a:prstDash val="solid"/>
                      <a:round/>
                      <a:headEnd len="sm" w="sm" type="none"/>
                      <a:tailEnd len="sm" w="sm" type="none"/>
                    </a:lnT>
                    <a:lnB cap="flat" cmpd="sng" w="38100">
                      <a:solidFill>
                        <a:srgbClr val="3B527B"/>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Calibri"/>
                          <a:ea typeface="Calibri"/>
                          <a:cs typeface="Calibri"/>
                          <a:sym typeface="Calibri"/>
                        </a:rPr>
                        <a:t>Health-related changes such as weight loss/gain, headaches or stomachaches</a:t>
                      </a:r>
                      <a:endParaRPr sz="1200">
                        <a:latin typeface="Calibri"/>
                        <a:ea typeface="Calibri"/>
                        <a:cs typeface="Calibri"/>
                        <a:sym typeface="Calibri"/>
                      </a:endParaRPr>
                    </a:p>
                  </a:txBody>
                  <a:tcPr marT="91425" marB="91425" marR="91425" marL="91425" anchor="ctr">
                    <a:lnL cap="flat" cmpd="sng" w="38100">
                      <a:solidFill>
                        <a:srgbClr val="3B527B"/>
                      </a:solidFill>
                      <a:prstDash val="solid"/>
                      <a:round/>
                      <a:headEnd len="sm" w="sm" type="none"/>
                      <a:tailEnd len="sm" w="sm" type="none"/>
                    </a:lnL>
                    <a:lnR cap="flat" cmpd="sng" w="38100">
                      <a:solidFill>
                        <a:srgbClr val="3B527B"/>
                      </a:solidFill>
                      <a:prstDash val="solid"/>
                      <a:round/>
                      <a:headEnd len="sm" w="sm" type="none"/>
                      <a:tailEnd len="sm" w="sm" type="none"/>
                    </a:lnR>
                    <a:lnT cap="flat" cmpd="sng" w="38100">
                      <a:solidFill>
                        <a:srgbClr val="3B527B"/>
                      </a:solidFill>
                      <a:prstDash val="solid"/>
                      <a:round/>
                      <a:headEnd len="sm" w="sm" type="none"/>
                      <a:tailEnd len="sm" w="sm" type="none"/>
                    </a:lnT>
                    <a:lnB cap="flat" cmpd="sng" w="38100">
                      <a:solidFill>
                        <a:srgbClr val="3B527B"/>
                      </a:solidFill>
                      <a:prstDash val="solid"/>
                      <a:round/>
                      <a:headEnd len="sm" w="sm" type="none"/>
                      <a:tailEnd len="sm" w="sm" type="none"/>
                    </a:lnB>
                  </a:tcPr>
                </a:tc>
              </a:tr>
              <a:tr h="1648050">
                <a:tc>
                  <a:txBody>
                    <a:bodyPr/>
                    <a:lstStyle/>
                    <a:p>
                      <a:pPr indent="0" lvl="0" marL="0" rtl="0" algn="ctr">
                        <a:spcBef>
                          <a:spcPts val="0"/>
                        </a:spcBef>
                        <a:spcAft>
                          <a:spcPts val="0"/>
                        </a:spcAft>
                        <a:buNone/>
                      </a:pPr>
                      <a:r>
                        <a:rPr lang="en" sz="1200">
                          <a:latin typeface="Calibri"/>
                          <a:ea typeface="Calibri"/>
                          <a:cs typeface="Calibri"/>
                          <a:sym typeface="Calibri"/>
                        </a:rPr>
                        <a:t>Look tired or having trouble sleeping</a:t>
                      </a:r>
                      <a:endParaRPr sz="1200">
                        <a:latin typeface="Calibri"/>
                        <a:ea typeface="Calibri"/>
                        <a:cs typeface="Calibri"/>
                        <a:sym typeface="Calibri"/>
                      </a:endParaRPr>
                    </a:p>
                  </a:txBody>
                  <a:tcPr marT="91425" marB="91425" marR="91425" marL="91425" anchor="ctr">
                    <a:lnL cap="flat" cmpd="sng" w="38100">
                      <a:solidFill>
                        <a:srgbClr val="3B527B"/>
                      </a:solidFill>
                      <a:prstDash val="solid"/>
                      <a:round/>
                      <a:headEnd len="sm" w="sm" type="none"/>
                      <a:tailEnd len="sm" w="sm" type="none"/>
                    </a:lnL>
                    <a:lnR cap="flat" cmpd="sng" w="38100">
                      <a:solidFill>
                        <a:srgbClr val="3B527B"/>
                      </a:solidFill>
                      <a:prstDash val="solid"/>
                      <a:round/>
                      <a:headEnd len="sm" w="sm" type="none"/>
                      <a:tailEnd len="sm" w="sm" type="none"/>
                    </a:lnR>
                    <a:lnT cap="flat" cmpd="sng" w="38100">
                      <a:solidFill>
                        <a:srgbClr val="3B527B"/>
                      </a:solidFill>
                      <a:prstDash val="solid"/>
                      <a:round/>
                      <a:headEnd len="sm" w="sm" type="none"/>
                      <a:tailEnd len="sm" w="sm" type="none"/>
                    </a:lnT>
                    <a:lnB cap="flat" cmpd="sng" w="38100">
                      <a:solidFill>
                        <a:srgbClr val="3B527B"/>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Calibri"/>
                          <a:ea typeface="Calibri"/>
                          <a:cs typeface="Calibri"/>
                          <a:sym typeface="Calibri"/>
                        </a:rPr>
                        <a:t>Sudden loss of interest in their favourite online activities</a:t>
                      </a:r>
                      <a:endParaRPr sz="1200">
                        <a:latin typeface="Calibri"/>
                        <a:ea typeface="Calibri"/>
                        <a:cs typeface="Calibri"/>
                        <a:sym typeface="Calibri"/>
                      </a:endParaRPr>
                    </a:p>
                  </a:txBody>
                  <a:tcPr marT="91425" marB="91425" marR="91425" marL="91425" anchor="ctr">
                    <a:lnL cap="flat" cmpd="sng" w="38100">
                      <a:solidFill>
                        <a:srgbClr val="3B527B"/>
                      </a:solidFill>
                      <a:prstDash val="solid"/>
                      <a:round/>
                      <a:headEnd len="sm" w="sm" type="none"/>
                      <a:tailEnd len="sm" w="sm" type="none"/>
                    </a:lnL>
                    <a:lnR cap="flat" cmpd="sng" w="38100">
                      <a:solidFill>
                        <a:srgbClr val="3B527B"/>
                      </a:solidFill>
                      <a:prstDash val="solid"/>
                      <a:round/>
                      <a:headEnd len="sm" w="sm" type="none"/>
                      <a:tailEnd len="sm" w="sm" type="none"/>
                    </a:lnR>
                    <a:lnT cap="flat" cmpd="sng" w="38100">
                      <a:solidFill>
                        <a:srgbClr val="3B527B"/>
                      </a:solidFill>
                      <a:prstDash val="solid"/>
                      <a:round/>
                      <a:headEnd len="sm" w="sm" type="none"/>
                      <a:tailEnd len="sm" w="sm" type="none"/>
                    </a:lnT>
                    <a:lnB cap="flat" cmpd="sng" w="38100">
                      <a:solidFill>
                        <a:srgbClr val="3B527B"/>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Calibri"/>
                          <a:ea typeface="Calibri"/>
                          <a:cs typeface="Calibri"/>
                          <a:sym typeface="Calibri"/>
                        </a:rPr>
                        <a:t>Seem depressed or anti-social</a:t>
                      </a:r>
                      <a:endParaRPr sz="1200">
                        <a:latin typeface="Calibri"/>
                        <a:ea typeface="Calibri"/>
                        <a:cs typeface="Calibri"/>
                        <a:sym typeface="Calibri"/>
                      </a:endParaRPr>
                    </a:p>
                  </a:txBody>
                  <a:tcPr marT="91425" marB="91425" marR="91425" marL="91425" anchor="ctr">
                    <a:lnL cap="flat" cmpd="sng" w="38100">
                      <a:solidFill>
                        <a:srgbClr val="3B527B"/>
                      </a:solidFill>
                      <a:prstDash val="solid"/>
                      <a:round/>
                      <a:headEnd len="sm" w="sm" type="none"/>
                      <a:tailEnd len="sm" w="sm" type="none"/>
                    </a:lnL>
                    <a:lnR cap="flat" cmpd="sng" w="38100">
                      <a:solidFill>
                        <a:srgbClr val="3B527B"/>
                      </a:solidFill>
                      <a:prstDash val="solid"/>
                      <a:round/>
                      <a:headEnd len="sm" w="sm" type="none"/>
                      <a:tailEnd len="sm" w="sm" type="none"/>
                    </a:lnR>
                    <a:lnT cap="flat" cmpd="sng" w="38100">
                      <a:solidFill>
                        <a:srgbClr val="3B527B"/>
                      </a:solidFill>
                      <a:prstDash val="solid"/>
                      <a:round/>
                      <a:headEnd len="sm" w="sm" type="none"/>
                      <a:tailEnd len="sm" w="sm" type="none"/>
                    </a:lnT>
                    <a:lnB cap="flat" cmpd="sng" w="38100">
                      <a:solidFill>
                        <a:srgbClr val="3B527B"/>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Calibri"/>
                          <a:ea typeface="Calibri"/>
                          <a:cs typeface="Calibri"/>
                          <a:sym typeface="Calibri"/>
                        </a:rPr>
                        <a:t>Withdrawn from family and friends - unwilling to talk</a:t>
                      </a:r>
                      <a:endParaRPr sz="1200">
                        <a:latin typeface="Calibri"/>
                        <a:ea typeface="Calibri"/>
                        <a:cs typeface="Calibri"/>
                        <a:sym typeface="Calibri"/>
                      </a:endParaRPr>
                    </a:p>
                  </a:txBody>
                  <a:tcPr marT="91425" marB="91425" marR="91425" marL="91425" anchor="ctr">
                    <a:lnL cap="flat" cmpd="sng" w="38100">
                      <a:solidFill>
                        <a:srgbClr val="3B527B"/>
                      </a:solidFill>
                      <a:prstDash val="solid"/>
                      <a:round/>
                      <a:headEnd len="sm" w="sm" type="none"/>
                      <a:tailEnd len="sm" w="sm" type="none"/>
                    </a:lnL>
                    <a:lnR cap="flat" cmpd="sng" w="38100">
                      <a:solidFill>
                        <a:srgbClr val="3B527B"/>
                      </a:solidFill>
                      <a:prstDash val="solid"/>
                      <a:round/>
                      <a:headEnd len="sm" w="sm" type="none"/>
                      <a:tailEnd len="sm" w="sm" type="none"/>
                    </a:lnR>
                    <a:lnT cap="flat" cmpd="sng" w="38100">
                      <a:solidFill>
                        <a:srgbClr val="3B527B"/>
                      </a:solidFill>
                      <a:prstDash val="solid"/>
                      <a:round/>
                      <a:headEnd len="sm" w="sm" type="none"/>
                      <a:tailEnd len="sm" w="sm" type="none"/>
                    </a:lnT>
                    <a:lnB cap="flat" cmpd="sng" w="38100">
                      <a:solidFill>
                        <a:srgbClr val="3B527B"/>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Calibri"/>
                          <a:ea typeface="Calibri"/>
                          <a:cs typeface="Calibri"/>
                          <a:sym typeface="Calibri"/>
                        </a:rPr>
                        <a:t>Say negative things about themselves, possibly including statements about self-harm or suicide</a:t>
                      </a:r>
                      <a:endParaRPr sz="1200">
                        <a:latin typeface="Calibri"/>
                        <a:ea typeface="Calibri"/>
                        <a:cs typeface="Calibri"/>
                        <a:sym typeface="Calibri"/>
                      </a:endParaRPr>
                    </a:p>
                  </a:txBody>
                  <a:tcPr marT="91425" marB="91425" marR="91425" marL="91425" anchor="ctr">
                    <a:lnL cap="flat" cmpd="sng" w="38100">
                      <a:solidFill>
                        <a:srgbClr val="3B527B"/>
                      </a:solidFill>
                      <a:prstDash val="solid"/>
                      <a:round/>
                      <a:headEnd len="sm" w="sm" type="none"/>
                      <a:tailEnd len="sm" w="sm" type="none"/>
                    </a:lnL>
                    <a:lnR cap="flat" cmpd="sng" w="38100">
                      <a:solidFill>
                        <a:srgbClr val="3B527B"/>
                      </a:solidFill>
                      <a:prstDash val="solid"/>
                      <a:round/>
                      <a:headEnd len="sm" w="sm" type="none"/>
                      <a:tailEnd len="sm" w="sm" type="none"/>
                    </a:lnR>
                    <a:lnT cap="flat" cmpd="sng" w="38100">
                      <a:solidFill>
                        <a:srgbClr val="3B527B"/>
                      </a:solidFill>
                      <a:prstDash val="solid"/>
                      <a:round/>
                      <a:headEnd len="sm" w="sm" type="none"/>
                      <a:tailEnd len="sm" w="sm" type="none"/>
                    </a:lnT>
                    <a:lnB cap="flat" cmpd="sng" w="38100">
                      <a:solidFill>
                        <a:srgbClr val="3B527B"/>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560344" y="335407"/>
            <a:ext cx="8023200" cy="6096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900"/>
              <a:t>Scenario cards</a:t>
            </a:r>
            <a:endParaRPr sz="2900"/>
          </a:p>
        </p:txBody>
      </p:sp>
      <p:graphicFrame>
        <p:nvGraphicFramePr>
          <p:cNvPr id="114" name="Google Shape;114;p18"/>
          <p:cNvGraphicFramePr/>
          <p:nvPr/>
        </p:nvGraphicFramePr>
        <p:xfrm>
          <a:off x="593375" y="1125000"/>
          <a:ext cx="3000000" cy="3000000"/>
        </p:xfrm>
        <a:graphic>
          <a:graphicData uri="http://schemas.openxmlformats.org/drawingml/2006/table">
            <a:tbl>
              <a:tblPr>
                <a:noFill/>
                <a:tableStyleId>{0E26CB69-433D-4B30-937F-1A06FF2A1006}</a:tableStyleId>
              </a:tblPr>
              <a:tblGrid>
                <a:gridCol w="2617050"/>
                <a:gridCol w="2617050"/>
                <a:gridCol w="2617050"/>
              </a:tblGrid>
              <a:tr h="3220650">
                <a:tc>
                  <a:txBody>
                    <a:bodyPr/>
                    <a:lstStyle/>
                    <a:p>
                      <a:pPr indent="0" lvl="0" marL="0" rtl="0" algn="ctr">
                        <a:spcBef>
                          <a:spcPts val="0"/>
                        </a:spcBef>
                        <a:spcAft>
                          <a:spcPts val="0"/>
                        </a:spcAft>
                        <a:buNone/>
                      </a:pPr>
                      <a:r>
                        <a:rPr lang="en" sz="1900">
                          <a:latin typeface="Calibri"/>
                          <a:ea typeface="Calibri"/>
                          <a:cs typeface="Calibri"/>
                          <a:sym typeface="Calibri"/>
                        </a:rPr>
                        <a:t>Someone is being targeted with nasty comments in an online game, constantly calling them ‘useless’ and ‘worthless’.</a:t>
                      </a:r>
                      <a:endParaRPr sz="1900">
                        <a:latin typeface="Calibri"/>
                        <a:ea typeface="Calibri"/>
                        <a:cs typeface="Calibri"/>
                        <a:sym typeface="Calibri"/>
                      </a:endParaRPr>
                    </a:p>
                  </a:txBody>
                  <a:tcPr marT="91425" marB="91425" marR="91425" marL="91425" anchor="ctr">
                    <a:lnL cap="flat" cmpd="sng" w="38100">
                      <a:solidFill>
                        <a:srgbClr val="F0800E"/>
                      </a:solidFill>
                      <a:prstDash val="solid"/>
                      <a:round/>
                      <a:headEnd len="sm" w="sm" type="none"/>
                      <a:tailEnd len="sm" w="sm" type="none"/>
                    </a:lnL>
                    <a:lnR cap="flat" cmpd="sng" w="38100">
                      <a:solidFill>
                        <a:srgbClr val="F0800E"/>
                      </a:solidFill>
                      <a:prstDash val="solid"/>
                      <a:round/>
                      <a:headEnd len="sm" w="sm" type="none"/>
                      <a:tailEnd len="sm" w="sm" type="none"/>
                    </a:lnR>
                    <a:lnT cap="flat" cmpd="sng" w="38100">
                      <a:solidFill>
                        <a:srgbClr val="F0800E"/>
                      </a:solidFill>
                      <a:prstDash val="solid"/>
                      <a:round/>
                      <a:headEnd len="sm" w="sm" type="none"/>
                      <a:tailEnd len="sm" w="sm" type="none"/>
                    </a:lnT>
                    <a:lnB cap="flat" cmpd="sng" w="38100">
                      <a:solidFill>
                        <a:srgbClr val="F0800E"/>
                      </a:solidFill>
                      <a:prstDash val="solid"/>
                      <a:round/>
                      <a:headEnd len="sm" w="sm" type="none"/>
                      <a:tailEnd len="sm" w="sm" type="none"/>
                    </a:lnB>
                  </a:tcPr>
                </a:tc>
                <a:tc>
                  <a:txBody>
                    <a:bodyPr/>
                    <a:lstStyle/>
                    <a:p>
                      <a:pPr indent="0" lvl="0" marL="0" rtl="0" algn="ctr">
                        <a:spcBef>
                          <a:spcPts val="0"/>
                        </a:spcBef>
                        <a:spcAft>
                          <a:spcPts val="0"/>
                        </a:spcAft>
                        <a:buNone/>
                      </a:pPr>
                      <a:r>
                        <a:rPr lang="en" sz="1900">
                          <a:latin typeface="Calibri"/>
                          <a:ea typeface="Calibri"/>
                          <a:cs typeface="Calibri"/>
                          <a:sym typeface="Calibri"/>
                        </a:rPr>
                        <a:t>Someone was tricked into sharing an intimate photo of themselves online and has found out it has been shared all over social media. Lots of other users have said negative things to them.</a:t>
                      </a:r>
                      <a:endParaRPr sz="1900">
                        <a:latin typeface="Calibri"/>
                        <a:ea typeface="Calibri"/>
                        <a:cs typeface="Calibri"/>
                        <a:sym typeface="Calibri"/>
                      </a:endParaRPr>
                    </a:p>
                  </a:txBody>
                  <a:tcPr marT="91425" marB="91425" marR="91425" marL="91425" anchor="ctr">
                    <a:lnL cap="flat" cmpd="sng" w="38100">
                      <a:solidFill>
                        <a:srgbClr val="F0800E"/>
                      </a:solidFill>
                      <a:prstDash val="solid"/>
                      <a:round/>
                      <a:headEnd len="sm" w="sm" type="none"/>
                      <a:tailEnd len="sm" w="sm" type="none"/>
                    </a:lnL>
                    <a:lnR cap="flat" cmpd="sng" w="38100">
                      <a:solidFill>
                        <a:srgbClr val="F0800E"/>
                      </a:solidFill>
                      <a:prstDash val="solid"/>
                      <a:round/>
                      <a:headEnd len="sm" w="sm" type="none"/>
                      <a:tailEnd len="sm" w="sm" type="none"/>
                    </a:lnR>
                    <a:lnT cap="flat" cmpd="sng" w="38100">
                      <a:solidFill>
                        <a:srgbClr val="F0800E"/>
                      </a:solidFill>
                      <a:prstDash val="solid"/>
                      <a:round/>
                      <a:headEnd len="sm" w="sm" type="none"/>
                      <a:tailEnd len="sm" w="sm" type="none"/>
                    </a:lnT>
                    <a:lnB cap="flat" cmpd="sng" w="38100">
                      <a:solidFill>
                        <a:srgbClr val="F0800E"/>
                      </a:solidFill>
                      <a:prstDash val="solid"/>
                      <a:round/>
                      <a:headEnd len="sm" w="sm" type="none"/>
                      <a:tailEnd len="sm" w="sm" type="none"/>
                    </a:lnB>
                  </a:tcPr>
                </a:tc>
                <a:tc>
                  <a:txBody>
                    <a:bodyPr/>
                    <a:lstStyle/>
                    <a:p>
                      <a:pPr indent="0" lvl="0" marL="0" rtl="0" algn="ctr">
                        <a:spcBef>
                          <a:spcPts val="0"/>
                        </a:spcBef>
                        <a:spcAft>
                          <a:spcPts val="0"/>
                        </a:spcAft>
                        <a:buNone/>
                      </a:pPr>
                      <a:r>
                        <a:rPr lang="en" sz="1900">
                          <a:latin typeface="Calibri"/>
                          <a:ea typeface="Calibri"/>
                          <a:cs typeface="Calibri"/>
                          <a:sym typeface="Calibri"/>
                        </a:rPr>
                        <a:t>Someone is receiving private messages on social media from an unknown user who is constantly making fun of their appearance.</a:t>
                      </a:r>
                      <a:endParaRPr sz="1900">
                        <a:latin typeface="Calibri"/>
                        <a:ea typeface="Calibri"/>
                        <a:cs typeface="Calibri"/>
                        <a:sym typeface="Calibri"/>
                      </a:endParaRPr>
                    </a:p>
                  </a:txBody>
                  <a:tcPr marT="91425" marB="91425" marR="91425" marL="91425" anchor="ctr">
                    <a:lnL cap="flat" cmpd="sng" w="38100">
                      <a:solidFill>
                        <a:srgbClr val="F0800E"/>
                      </a:solidFill>
                      <a:prstDash val="solid"/>
                      <a:round/>
                      <a:headEnd len="sm" w="sm" type="none"/>
                      <a:tailEnd len="sm" w="sm" type="none"/>
                    </a:lnL>
                    <a:lnR cap="flat" cmpd="sng" w="38100">
                      <a:solidFill>
                        <a:srgbClr val="F0800E"/>
                      </a:solidFill>
                      <a:prstDash val="solid"/>
                      <a:round/>
                      <a:headEnd len="sm" w="sm" type="none"/>
                      <a:tailEnd len="sm" w="sm" type="none"/>
                    </a:lnR>
                    <a:lnT cap="flat" cmpd="sng" w="38100">
                      <a:solidFill>
                        <a:srgbClr val="F0800E"/>
                      </a:solidFill>
                      <a:prstDash val="solid"/>
                      <a:round/>
                      <a:headEnd len="sm" w="sm" type="none"/>
                      <a:tailEnd len="sm" w="sm" type="none"/>
                    </a:lnT>
                    <a:lnB cap="flat" cmpd="sng" w="38100">
                      <a:solidFill>
                        <a:srgbClr val="F0800E"/>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type="title"/>
          </p:nvPr>
        </p:nvSpPr>
        <p:spPr>
          <a:xfrm>
            <a:off x="560344" y="335406"/>
            <a:ext cx="3018600" cy="1029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Rank the signs</a:t>
            </a:r>
            <a:endParaRPr/>
          </a:p>
        </p:txBody>
      </p:sp>
      <p:sp>
        <p:nvSpPr>
          <p:cNvPr id="120" name="Google Shape;120;p19"/>
          <p:cNvSpPr txBox="1"/>
          <p:nvPr>
            <p:ph idx="1" type="body"/>
          </p:nvPr>
        </p:nvSpPr>
        <p:spPr>
          <a:xfrm>
            <a:off x="560344" y="1422874"/>
            <a:ext cx="3018600" cy="32238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sz="2000"/>
              <a:t>Using your sign cards, place them in order from </a:t>
            </a:r>
            <a:r>
              <a:rPr b="1" lang="en" sz="2000"/>
              <a:t>most likely</a:t>
            </a:r>
            <a:r>
              <a:rPr lang="en" sz="2000"/>
              <a:t> to happen to </a:t>
            </a:r>
            <a:r>
              <a:rPr b="1" lang="en" sz="2000"/>
              <a:t>least likely</a:t>
            </a:r>
            <a:r>
              <a:rPr lang="en" sz="2000"/>
              <a:t> to happen.</a:t>
            </a:r>
            <a:endParaRPr sz="2000"/>
          </a:p>
          <a:p>
            <a:pPr indent="0" lvl="0" marL="0" rtl="0" algn="l">
              <a:spcBef>
                <a:spcPts val="800"/>
              </a:spcBef>
              <a:spcAft>
                <a:spcPts val="0"/>
              </a:spcAft>
              <a:buNone/>
            </a:pPr>
            <a:r>
              <a:t/>
            </a:r>
            <a:endParaRPr sz="2000"/>
          </a:p>
          <a:p>
            <a:pPr indent="0" lvl="0" marL="0" rtl="0" algn="l">
              <a:spcBef>
                <a:spcPts val="800"/>
              </a:spcBef>
              <a:spcAft>
                <a:spcPts val="0"/>
              </a:spcAft>
              <a:buNone/>
            </a:pPr>
            <a:r>
              <a:rPr lang="en" sz="2000"/>
              <a:t>Does everyone agree with your ranking?</a:t>
            </a:r>
            <a:endParaRPr sz="2000"/>
          </a:p>
        </p:txBody>
      </p:sp>
      <p:pic>
        <p:nvPicPr>
          <p:cNvPr id="121" name="Google Shape;121;p19"/>
          <p:cNvPicPr preferRelativeResize="0"/>
          <p:nvPr/>
        </p:nvPicPr>
        <p:blipFill>
          <a:blip r:embed="rId3">
            <a:alphaModFix/>
          </a:blip>
          <a:stretch>
            <a:fillRect/>
          </a:stretch>
        </p:blipFill>
        <p:spPr>
          <a:xfrm>
            <a:off x="5173598" y="1191200"/>
            <a:ext cx="2761101" cy="27611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KID_ACTIONS">
      <a:dk1>
        <a:srgbClr val="181818"/>
      </a:dk1>
      <a:lt1>
        <a:srgbClr val="FFFFFF"/>
      </a:lt1>
      <a:dk2>
        <a:srgbClr val="3B527B"/>
      </a:dk2>
      <a:lt2>
        <a:srgbClr val="CBD6EB"/>
      </a:lt2>
      <a:accent1>
        <a:srgbClr val="5B7FBF"/>
      </a:accent1>
      <a:accent2>
        <a:srgbClr val="ADBFDF"/>
      </a:accent2>
      <a:accent3>
        <a:srgbClr val="B66513"/>
      </a:accent3>
      <a:accent4>
        <a:srgbClr val="F0800E"/>
      </a:accent4>
      <a:accent5>
        <a:srgbClr val="F8C087"/>
      </a:accent5>
      <a:accent6>
        <a:srgbClr val="FFEB61"/>
      </a:accent6>
      <a:hlink>
        <a:srgbClr val="F0800E"/>
      </a:hlink>
      <a:folHlink>
        <a:srgbClr val="ADBF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