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56884E-E50F-4683-9EC5-21374CB773D1}">
  <a:tblStyle styleId="{6756884E-E50F-4683-9EC5-21374CB773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8.xml"/><Relationship Id="rId16" Type="http://schemas.openxmlformats.org/officeDocument/2006/relationships/font" Target="fonts/PTSansNarrow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9560f87c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9560f87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8beac0df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8beac0df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9560f87c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9560f87c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3821697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3821697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0.png"/><Relationship Id="rId13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 Debate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Understanding, Responding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11-13, Ages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052" y="1168123"/>
            <a:ext cx="2664873" cy="26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 Debate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30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the motives behind different online behaviours.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Evaluate the issues and risks around the right to online expression and privacy.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victim-blaming, rights, privacy, freedom, expression, trolling, harassment, protection, expectations, responsibility.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Pens, paper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50" y="1044725"/>
            <a:ext cx="8023200" cy="364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31946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Is everyone treated the same online? Why/why not?</a:t>
            </a:r>
            <a:endParaRPr/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Does everyone have the right to…</a:t>
            </a:r>
            <a:endParaRPr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...privacy?</a:t>
            </a:r>
            <a:endParaRPr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...freedom of expression?</a:t>
            </a:r>
            <a:endParaRPr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...protection from harm?</a:t>
            </a:r>
            <a:endParaRPr/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Does someone put themselves at greater risk if they share/post their photos publicly online? </a:t>
            </a:r>
            <a:endParaRPr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Why/why not?</a:t>
            </a:r>
            <a:endParaRPr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If so, what risks might they face?</a:t>
            </a:r>
            <a:endParaRPr/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Should someone expect to get a negative reaction about their photos from others online? </a:t>
            </a:r>
            <a:endParaRPr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Is this fair?</a:t>
            </a:r>
            <a:endParaRPr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Is it ever deserved?</a:t>
            </a:r>
            <a:endParaRPr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What about public figures (celebrities, politicians, influencers, etc.)?</a:t>
            </a:r>
            <a:endParaRPr/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Are there sufficient laws to tackle cyberbullying?</a:t>
            </a:r>
            <a:endParaRPr/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Does the internet industry do enough to protect their users from cyberbullying?</a:t>
            </a:r>
            <a:endParaRPr/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What can someone do to protect themselves from cyberbullying, harassment or hate online?</a:t>
            </a:r>
            <a:endParaRPr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Behaviour strategies</a:t>
            </a:r>
            <a:endParaRPr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Technical strategies</a:t>
            </a:r>
            <a:endParaRPr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Strategies to seek help/support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Introducing the statement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50" y="1939925"/>
            <a:ext cx="3534600" cy="1765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We are going to hold a debate on the following statement:</a:t>
            </a:r>
            <a:endParaRPr sz="2200"/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4715025" y="909625"/>
            <a:ext cx="3864000" cy="3198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0800E"/>
                </a:solidFill>
              </a:rPr>
              <a:t>If you don’t want people to leave nasty comments on your photos, then you shouldn’t post your photos online…</a:t>
            </a:r>
            <a:endParaRPr sz="2900">
              <a:solidFill>
                <a:srgbClr val="F0800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0800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C98"/>
                </a:solidFill>
              </a:rPr>
              <a:t>Agree or disagree?</a:t>
            </a:r>
            <a:endParaRPr sz="2900">
              <a:solidFill>
                <a:srgbClr val="3B5C9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560350" y="1422875"/>
            <a:ext cx="32121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You will split into two teams - </a:t>
            </a:r>
            <a:r>
              <a:rPr b="1" lang="en" sz="2000">
                <a:solidFill>
                  <a:srgbClr val="5B7FBF"/>
                </a:solidFill>
              </a:rPr>
              <a:t>Agree and Disagree</a:t>
            </a:r>
            <a:r>
              <a:rPr lang="en" sz="2000"/>
              <a:t>.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You have </a:t>
            </a:r>
            <a:r>
              <a:rPr b="1" lang="en" sz="2000">
                <a:solidFill>
                  <a:srgbClr val="F0800E"/>
                </a:solidFill>
              </a:rPr>
              <a:t>10 minutes</a:t>
            </a:r>
            <a:r>
              <a:rPr lang="en" sz="2000"/>
              <a:t> to prepare your argument and select 1-3 speakers to represent your team in the debate.</a:t>
            </a:r>
            <a:endParaRPr sz="2000"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Holding the debate</a:t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125" y="870500"/>
            <a:ext cx="3064817" cy="322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Themes to consider</a:t>
            </a:r>
            <a:endParaRPr/>
          </a:p>
        </p:txBody>
      </p:sp>
      <p:graphicFrame>
        <p:nvGraphicFramePr>
          <p:cNvPr id="112" name="Google Shape;112;p18"/>
          <p:cNvGraphicFramePr/>
          <p:nvPr/>
        </p:nvGraphicFramePr>
        <p:xfrm>
          <a:off x="560350" y="132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{6756884E-E50F-4683-9EC5-21374CB773D1}</a:tableStyleId>
              </a:tblPr>
              <a:tblGrid>
                <a:gridCol w="4032250"/>
                <a:gridCol w="403225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800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527B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 negative comments be expected online?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this just freedom of expression?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this behaviour ever justified?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Does it come down to personal choice?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Does privacy exist online?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 expectations the same for all groups of people e.g. young people, adults, men/women, figures in the public eye?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could someone protect against this treatment?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this behaviour ever justified?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are the risks of sharing images online?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is responsible for this behaviour?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 there be stronger laws?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 social media companies do more?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privacy and safety more important than the right to express yourself freely?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could someone protect against this treatment?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vote...</a:t>
            </a:r>
            <a:endParaRPr/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1445850" y="1455400"/>
            <a:ext cx="6252300" cy="2748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0800E"/>
                </a:solidFill>
              </a:rPr>
              <a:t>If you don’t want people to leave nasty comments on your photos, then you shouldn’t post your photos online…</a:t>
            </a:r>
            <a:endParaRPr sz="2900">
              <a:solidFill>
                <a:srgbClr val="F0800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0800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C98"/>
                </a:solidFill>
              </a:rPr>
              <a:t>Agree or disagree?</a:t>
            </a:r>
            <a:endParaRPr sz="2900">
              <a:solidFill>
                <a:srgbClr val="3B5C9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strategies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560350" y="1196850"/>
            <a:ext cx="4495200" cy="315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Record as many strategies as you can think of for an online user to protect themselves or others from online bullying, harassment or hate:</a:t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rgbClr val="F0800E"/>
                </a:solidFill>
              </a:rPr>
              <a:t>Behavioural strategies</a:t>
            </a:r>
            <a:r>
              <a:rPr lang="en" sz="2000"/>
              <a:t> (choices that a user makes with regards to what they create/post/share online)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rgbClr val="F0800E"/>
                </a:solidFill>
              </a:rPr>
              <a:t>Technical strategies</a:t>
            </a:r>
            <a:r>
              <a:rPr lang="en" sz="2000"/>
              <a:t> (online/digital tools that can aid users e.g. privacy settings)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Strategies to </a:t>
            </a:r>
            <a:r>
              <a:rPr b="1" lang="en" sz="2000">
                <a:solidFill>
                  <a:srgbClr val="F0800E"/>
                </a:solidFill>
              </a:rPr>
              <a:t>seek help/support</a:t>
            </a:r>
            <a:r>
              <a:rPr lang="en" sz="2000"/>
              <a:t> (e.g. reporting tools, helplines, etc.)</a:t>
            </a:r>
            <a:endParaRPr sz="2000"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100" y="1034588"/>
            <a:ext cx="2175148" cy="30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