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ee53f54f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ee53f54f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ee53f54ff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ee53f54ff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ee53f54f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ee53f54f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8.png"/><Relationship Id="rId13" Type="http://schemas.openxmlformats.org/officeDocument/2006/relationships/image" Target="../media/image9.png"/><Relationship Id="rId1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Cyberbullying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Understanding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Ages 11-13, Ages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17839" l="12860" r="13900" t="15768"/>
          <a:stretch/>
        </p:blipFill>
        <p:spPr>
          <a:xfrm>
            <a:off x="5591875" y="1015275"/>
            <a:ext cx="3013228" cy="27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Cyberbullying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25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Identify the key characteristics of cyberbullying behaviour.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Contribute to a class/group agreed definition of cyberbullying.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cyberbullying, bullying, threaten, target, repeated, purposeful, harassment, discrimination, stereotypes, well-being, hate speech, human rights, illegal.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Sticky notes, large sheets of paper, pens.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do you think cyberbullying is?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can cyberbullying occur and who is involved?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can cyberbullying make someone feel?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Is something still cyberbullying if the person targeted isn’t affected?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are the key features of cyberbullying?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would you define cyberbullying?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Inside the mind of a bully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Imagine you are a bully. </a:t>
            </a:r>
            <a:endParaRPr b="1"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How many different ways can you think of to bully someone using the internet and technology?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Record your ideas on your sheet of paper.</a:t>
            </a:r>
            <a:endParaRPr sz="22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023" y="746050"/>
            <a:ext cx="3534599" cy="331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Inside the mind of a bully</a:t>
            </a:r>
            <a:endParaRPr sz="290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3449" y="1570300"/>
            <a:ext cx="2257101" cy="21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1633850" y="1042100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Edited images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646850" y="1654100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Videos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859000" y="676650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Photo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6524975" y="735725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Audio messages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325025" y="2266100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Public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messages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385875" y="2983425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Private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messages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010675" y="3741425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Exclusion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2507300" y="4094900"/>
            <a:ext cx="235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Harassing behaviour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814025" y="3854725"/>
            <a:ext cx="141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Fake accounts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5588775" y="1345475"/>
            <a:ext cx="1755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Fake web pages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7344075" y="2000425"/>
            <a:ext cx="1755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Memes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969700" y="2552313"/>
            <a:ext cx="1755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Coded messages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6552125" y="3987538"/>
            <a:ext cx="1755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Hate speech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7070750" y="3214213"/>
            <a:ext cx="1755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Spreading rumours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we agree?</a:t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4648250" y="1216000"/>
            <a:ext cx="3868500" cy="243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527B"/>
                </a:solidFill>
              </a:rPr>
              <a:t>“Cyberbullying refers to intentional and repeated harm that others inflict via a digital device.”</a:t>
            </a:r>
            <a:endParaRPr>
              <a:solidFill>
                <a:srgbClr val="3B527B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527B"/>
                </a:solidFill>
              </a:rPr>
              <a:t> </a:t>
            </a:r>
            <a:br>
              <a:rPr lang="en">
                <a:solidFill>
                  <a:srgbClr val="3B527B"/>
                </a:solidFill>
              </a:rPr>
            </a:br>
            <a:r>
              <a:rPr i="1" lang="en">
                <a:solidFill>
                  <a:srgbClr val="3B527B"/>
                </a:solidFill>
              </a:rPr>
              <a:t>(Hinduja and Patchin, 2009)</a:t>
            </a:r>
            <a:endParaRPr i="1"/>
          </a:p>
        </p:txBody>
      </p:sp>
      <p:sp>
        <p:nvSpPr>
          <p:cNvPr id="126" name="Google Shape;126;p18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There is no commonly agreed definition of cyberbullying.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This definition comes from the KidActions research report.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 you agree with this definition?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Let’s create a definition we all agree on: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3900"/>
              <a:t>Cyberbullying is…</a:t>
            </a:r>
            <a:endParaRPr b="1" sz="3900"/>
          </a:p>
        </p:txBody>
      </p:sp>
      <p:sp>
        <p:nvSpPr>
          <p:cNvPr id="132" name="Google Shape;132;p19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shared definition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remember?</a:t>
            </a:r>
            <a:endParaRPr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What could you create or do to help you remember our shared definition?</a:t>
            </a:r>
            <a:endParaRPr sz="2000"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4578">
            <a:off x="6125075" y="305025"/>
            <a:ext cx="2441450" cy="300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8698" y="609000"/>
            <a:ext cx="1603550" cy="173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52688">
            <a:off x="3780920" y="2871624"/>
            <a:ext cx="2151382" cy="180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