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5e4d4b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15e4d4b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15e4d4ba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15e4d4ba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0.png"/><Relationship Id="rId13" Type="http://schemas.openxmlformats.org/officeDocument/2006/relationships/image" Target="../media/image8.png"/><Relationship Id="rId1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Who’s on my team?</a:t>
            </a:r>
            <a:endParaRPr b="1" sz="3300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Preventing, Responding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Ages 11-13, Ages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501" y="1390149"/>
            <a:ext cx="2887026" cy="288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on my team?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25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key members of the community who can provide support with cyberbullying problems.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community, support, assistance, upstander, responsibility, trust, responding.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Circles of Action worksheet (slide 5)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51948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If you had a problem, who could you turn to…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...inside school?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...outside school?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...online?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Who would you ask for help if you were being cyberbullied?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Why?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actions would you expect them to take?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Who would you ask for help if someone else was being cyberbullied?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Why?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actions would you expect them to take?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Which members of your community could help prevent cyberbullying?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actions would you want them to take?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role do you think you play in your group/community to help prevent or respond to cyberbullying?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E.g. someone who directly intervenes/mediates, someone who can seek help for others, someone who gives advice, someone who shows empathy and listens to the target, etc.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Who can help?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Make a list of anyone who could help you in a cyberbullying situation.</a:t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Consider:</a:t>
            </a:r>
            <a:endParaRPr sz="1500"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People </a:t>
            </a:r>
            <a:r>
              <a:rPr b="1" lang="en" sz="1500"/>
              <a:t>in school</a:t>
            </a:r>
            <a:r>
              <a:rPr lang="en" sz="1500"/>
              <a:t> who can help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People </a:t>
            </a:r>
            <a:r>
              <a:rPr b="1" lang="en" sz="1500"/>
              <a:t>outside of school</a:t>
            </a:r>
            <a:r>
              <a:rPr lang="en" sz="1500"/>
              <a:t> who can help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People </a:t>
            </a:r>
            <a:r>
              <a:rPr b="1" lang="en" sz="1500"/>
              <a:t>online</a:t>
            </a:r>
            <a:r>
              <a:rPr lang="en" sz="1500"/>
              <a:t> who can help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Organisations/helplines</a:t>
            </a:r>
            <a:endParaRPr sz="15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673" y="1141338"/>
            <a:ext cx="3150876" cy="279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Circles of action</a:t>
            </a:r>
            <a:endParaRPr sz="2900"/>
          </a:p>
        </p:txBody>
      </p:sp>
      <p:sp>
        <p:nvSpPr>
          <p:cNvPr id="105" name="Google Shape;105;p17"/>
          <p:cNvSpPr/>
          <p:nvPr/>
        </p:nvSpPr>
        <p:spPr>
          <a:xfrm>
            <a:off x="2392150" y="436175"/>
            <a:ext cx="4249800" cy="42498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708016" y="748273"/>
            <a:ext cx="3617700" cy="3617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3023788" y="1067814"/>
            <a:ext cx="2986200" cy="29862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3339655" y="1379912"/>
            <a:ext cx="2354400" cy="23544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3655521" y="1695778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Circles of action</a:t>
            </a:r>
            <a:endParaRPr sz="2900"/>
          </a:p>
        </p:txBody>
      </p:sp>
      <p:sp>
        <p:nvSpPr>
          <p:cNvPr id="115" name="Google Shape;115;p18"/>
          <p:cNvSpPr/>
          <p:nvPr/>
        </p:nvSpPr>
        <p:spPr>
          <a:xfrm>
            <a:off x="2392150" y="436175"/>
            <a:ext cx="4249800" cy="42498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708016" y="748273"/>
            <a:ext cx="3617700" cy="3617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3023788" y="1067814"/>
            <a:ext cx="2986200" cy="29862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3339655" y="1379912"/>
            <a:ext cx="2354400" cy="23544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3655521" y="1695778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>
            <a:off x="4517050" y="63725"/>
            <a:ext cx="0" cy="5004600"/>
          </a:xfrm>
          <a:prstGeom prst="straightConnector1">
            <a:avLst/>
          </a:prstGeom>
          <a:noFill/>
          <a:ln cap="flat" cmpd="sng" w="38100">
            <a:solidFill>
              <a:srgbClr val="F0800E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247575" y="2084250"/>
            <a:ext cx="1831800" cy="97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Preventing</a:t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Cyberbullying</a:t>
            </a:r>
            <a:endParaRPr sz="1500"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954725" y="2084250"/>
            <a:ext cx="1831800" cy="97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Responding to</a:t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Cyberbullying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Circles of action</a:t>
            </a:r>
            <a:endParaRPr sz="2900"/>
          </a:p>
        </p:txBody>
      </p:sp>
      <p:sp>
        <p:nvSpPr>
          <p:cNvPr id="128" name="Google Shape;128;p19"/>
          <p:cNvSpPr/>
          <p:nvPr/>
        </p:nvSpPr>
        <p:spPr>
          <a:xfrm>
            <a:off x="2392150" y="436175"/>
            <a:ext cx="4249800" cy="42498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708016" y="748273"/>
            <a:ext cx="3617700" cy="3617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3023788" y="1067814"/>
            <a:ext cx="2986200" cy="29862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3339655" y="1379912"/>
            <a:ext cx="2354400" cy="23544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3655521" y="1695778"/>
            <a:ext cx="1723200" cy="17232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19"/>
          <p:cNvCxnSpPr/>
          <p:nvPr/>
        </p:nvCxnSpPr>
        <p:spPr>
          <a:xfrm>
            <a:off x="4517050" y="63725"/>
            <a:ext cx="0" cy="5004600"/>
          </a:xfrm>
          <a:prstGeom prst="straightConnector1">
            <a:avLst/>
          </a:prstGeom>
          <a:noFill/>
          <a:ln cap="flat" cmpd="sng" w="38100">
            <a:solidFill>
              <a:srgbClr val="F0800E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247575" y="2084250"/>
            <a:ext cx="1831800" cy="9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Online actions</a:t>
            </a:r>
            <a:endParaRPr sz="1500"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6954725" y="2084250"/>
            <a:ext cx="1831800" cy="97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Offline actions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your role?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How can you help someone in a cyberbullying situation?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What actions can you take…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...online?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...offline?</a:t>
            </a:r>
            <a:endParaRPr sz="2000"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050" y="718000"/>
            <a:ext cx="2918126" cy="34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