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PT Sans Narrow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TSansNarrow-bold.fntdata"/><Relationship Id="rId12" Type="http://schemas.openxmlformats.org/officeDocument/2006/relationships/font" Target="fonts/PTSansNarrow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ee53f54f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ee53f54f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ee53f54ff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ee53f54ff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ee53f54ff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ee53f54ff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ee53f54ff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ee53f54ff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ee53f54ff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ee53f54ff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ee53f54ff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eee53f54ff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2.png"/><Relationship Id="rId8" Type="http://schemas.openxmlformats.org/officeDocument/2006/relationships/image" Target="../media/image15.png"/></Relationships>
</file>

<file path=ppt/slideLayouts/_rels/slideLayout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twitter.com/kidactions" TargetMode="External"/><Relationship Id="rId10" Type="http://schemas.openxmlformats.org/officeDocument/2006/relationships/image" Target="../media/image10.png"/><Relationship Id="rId13" Type="http://schemas.openxmlformats.org/officeDocument/2006/relationships/image" Target="../media/image4.png"/><Relationship Id="rId1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kidactions.eu/" TargetMode="External"/><Relationship Id="rId3" Type="http://schemas.openxmlformats.org/officeDocument/2006/relationships/hyperlink" Target="https://www.twitter.com/hashtag/kidactions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2.png"/><Relationship Id="rId15" Type="http://schemas.openxmlformats.org/officeDocument/2006/relationships/hyperlink" Target="https://www.instagram.com/kidactions" TargetMode="External"/><Relationship Id="rId14" Type="http://schemas.openxmlformats.org/officeDocument/2006/relationships/hyperlink" Target="https://www.instagram.com/kidactions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1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b="1" sz="3300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2"/>
          <p:cNvSpPr/>
          <p:nvPr>
            <p:ph idx="2" type="pic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&#10;&#10;Description automatically generated" id="19" name="Google Shape;1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20" name="Google Shape;2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21" name="Google Shape;2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22" name="Google Shape;2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25" name="Google Shape;25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showMasterSp="0">
  <p:cSld name="End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b="1" i="0" lang="en" sz="1800" u="none" cap="none" strike="noStrik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b="1" i="0" sz="1800" u="none" cap="none" strike="noStrik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57" name="Google Shape;5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8" name="Google Shape;5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59" name="Google Shape;5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60" name="Google Shape;60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1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1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1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descr="instagram" id="68" name="Google Shape;68;p1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1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5"/>
                </a:rPr>
                <a:t>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2" name="Google Shape;72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" type="body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" type="body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3" type="body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0" name="Google Shape;40;p6"/>
          <p:cNvSpPr txBox="1"/>
          <p:nvPr>
            <p:ph idx="4" type="body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46" name="Google Shape;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idx="1" type="body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>
            <p:ph idx="2" type="pic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4" name="Google Shape;54;p10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b="1" i="0" sz="3300" u="none" cap="none" strike="noStrik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" name="Google Shape;8;p1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1"/>
            <p:cNvCxnSpPr/>
            <p:nvPr/>
          </p:nvCxnSpPr>
          <p:spPr>
            <a:xfrm flipH="1" rot="10800000">
              <a:off x="5434149" y="2046369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" name="Google Shape;13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 helping hand</a:t>
            </a:r>
            <a:endParaRPr/>
          </a:p>
        </p:txBody>
      </p:sp>
      <p:sp>
        <p:nvSpPr>
          <p:cNvPr id="79" name="Google Shape;79;p13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Responding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Ages 11-13</a:t>
            </a:r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4576" y="1353424"/>
            <a:ext cx="2929500" cy="292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helping hand</a:t>
            </a:r>
            <a:endParaRPr/>
          </a:p>
        </p:txBody>
      </p:sp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Timing: </a:t>
            </a:r>
            <a:r>
              <a:rPr b="1" lang="en"/>
              <a:t>20 minutes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Learning outcomes: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Learners will be able to:</a:t>
            </a:r>
            <a:endParaRPr b="1"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Identify key people who can help them to deal with cyberbullying issues.</a:t>
            </a:r>
            <a:endParaRPr b="1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Identify key online sources of help and support for cyberbullying issues.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Key vocabulary: </a:t>
            </a:r>
            <a:r>
              <a:rPr b="1" lang="en"/>
              <a:t>cyberbullying, reporting, support, help, advice, resolution, responding, preventing.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Resources: </a:t>
            </a:r>
            <a:r>
              <a:rPr b="1" lang="en"/>
              <a:t>Circles of Action worksheet (slide 5)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Questions</a:t>
            </a:r>
            <a:endParaRPr/>
          </a:p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Who would you ask for help if you were worried about bullying?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How could these people help you with a bullying issue?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Where else could you turn to for help? (e.g. helplines, organisations, etc.)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Does your source of help change depending on your role in a cyberbullying incident?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Why?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Who helps us?</a:t>
            </a:r>
            <a:endParaRPr sz="2900"/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200"/>
              <a:t>How would you seek help for an online problem?</a:t>
            </a:r>
            <a:endParaRPr b="1" sz="2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/>
              <a:t>Consider as many different sources of help as possible.</a:t>
            </a:r>
            <a:endParaRPr sz="1500"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4673" y="1141338"/>
            <a:ext cx="3150876" cy="279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A helping hand</a:t>
            </a:r>
            <a:endParaRPr sz="2900"/>
          </a:p>
        </p:txBody>
      </p:sp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13341" l="17654" r="17486" t="11237"/>
          <a:stretch/>
        </p:blipFill>
        <p:spPr>
          <a:xfrm>
            <a:off x="2738763" y="300650"/>
            <a:ext cx="3666474" cy="4263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 context</a:t>
            </a:r>
            <a:endParaRPr/>
          </a:p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Would you always go to the same source(s) of support if…</a:t>
            </a:r>
            <a:endParaRPr sz="2000"/>
          </a:p>
          <a:p>
            <a:pPr indent="-355600" lvl="0" marL="457200" rtl="0" algn="l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...you were being cyberbullied?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...you saw someone else being cyberbullied?</a:t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/>
              <a:t>Why/why not?</a:t>
            </a:r>
            <a:endParaRPr b="1" sz="2000"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725" y="744575"/>
            <a:ext cx="2296449" cy="365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