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9560f87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9560f8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3821697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3821697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39a55ab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39a55ab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39a55ab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39a55ab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7.png"/><Relationship Id="rId13" Type="http://schemas.openxmlformats.org/officeDocument/2006/relationships/image" Target="../media/image10.png"/><Relationship Id="rId1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Negative </a:t>
            </a:r>
            <a:br>
              <a:rPr lang="en"/>
            </a:br>
            <a:r>
              <a:rPr lang="en"/>
              <a:t>to Positive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Preventing</a:t>
            </a:r>
            <a:r>
              <a:rPr lang="en"/>
              <a:t>, Responding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Ages 11-13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075" y="1160324"/>
            <a:ext cx="2632550" cy="270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Negative to Positive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Timing: </a:t>
            </a:r>
            <a:r>
              <a:rPr b="1" lang="en"/>
              <a:t>40 minutes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Learning outcomes: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Learners will be able to:</a:t>
            </a:r>
            <a:endParaRPr b="1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Understand how cyberbullying can be challenged through positive use of language.</a:t>
            </a:r>
            <a:endParaRPr b="1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Evaluate the benefits and risks of intervening in a cyberbullying situation.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Key vocabulary: </a:t>
            </a:r>
            <a:r>
              <a:rPr b="1" lang="en"/>
              <a:t>language, banter, negative, positive, intervene, challenge, upstander, bystander, benefits, protect, risks, support.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Resources: </a:t>
            </a:r>
            <a:r>
              <a:rPr b="1" lang="en"/>
              <a:t>High School Superhero game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How would you challenge someone expressing hurtful or harmful views…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...offline?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...online?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If you saw someone being verbally bullied, would you intervene?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would you intervene offline?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would you intervene online?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benefits of intervening or being an upstander?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are the risks of intervening?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How do these risks differ between online and offline?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could be the outcome of successfully intervening? (What would you like to see happen next?)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advice do you have for safely challenging cyberbullying?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What advice do you have for someone who wants to help but doesn’t feel they can directly challenge a bully?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Flipping the negatives</a:t>
            </a:r>
            <a:endParaRPr sz="2900"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60350" y="1656450"/>
            <a:ext cx="3534600" cy="2547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Consider the negative words and phrases that a cyberbully may use towards someone else.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For each, write down a positive alternative.</a:t>
            </a:r>
            <a:endParaRPr sz="2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Create a list of positive words/phrases.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55191">
            <a:off x="5606979" y="900054"/>
            <a:ext cx="1949146" cy="146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075" y="1977923"/>
            <a:ext cx="1355530" cy="1354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5">
            <a:alphaModFix/>
          </a:blip>
          <a:srcRect b="15322" l="15613" r="15544" t="16728"/>
          <a:stretch/>
        </p:blipFill>
        <p:spPr>
          <a:xfrm>
            <a:off x="7075800" y="2077725"/>
            <a:ext cx="1474524" cy="145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560350" y="1422875"/>
            <a:ext cx="3212100" cy="3223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Play the game and use your positive word list to change the bully’s negative speech.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You may have to consider other positive words/phrases as well.</a:t>
            </a:r>
            <a:endParaRPr sz="2000"/>
          </a:p>
        </p:txBody>
      </p:sp>
      <p:sp>
        <p:nvSpPr>
          <p:cNvPr id="107" name="Google Shape;107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 High School Superhero!</a:t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325" y="1422875"/>
            <a:ext cx="4462725" cy="25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560350" y="1196850"/>
            <a:ext cx="4495200" cy="3159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Think about the concept of flipping language from positive to negative in the game:</a:t>
            </a:r>
            <a:endParaRPr sz="2000"/>
          </a:p>
          <a:p>
            <a:pPr indent="-336550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Did it have the desired effect?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Would asking/telling/reasoning with a bully to rephrase their negative sentiment to a positive one work online or offline? </a:t>
            </a:r>
            <a:endParaRPr sz="2000">
              <a:solidFill>
                <a:schemeClr val="dk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000">
                <a:solidFill>
                  <a:schemeClr val="dk1"/>
                </a:solidFill>
              </a:rPr>
              <a:t>Why/why not?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Do you see any issues in changing someone else’s words, even if they are unkind or hateful?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How could you use this technique of flipping language online? (e.g. respond to a negative message with a positive one.)</a:t>
            </a:r>
            <a:endParaRPr sz="20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How might your positive behaviour affect other users? (e.g. the bully, the target, other users who witness the cyberbullying.)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151" y="822625"/>
            <a:ext cx="2254801" cy="35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 intervention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560350" y="1196850"/>
            <a:ext cx="3595200" cy="308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are the benefits of intervening or being an upstander?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are the risks of intervening?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How do these risks differ between online and offline?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would you like to see happen as a result of a successful intervention?</a:t>
            </a:r>
            <a:endParaRPr sz="2000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6075" y="991500"/>
            <a:ext cx="3190676" cy="298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your advice?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560350" y="1196850"/>
            <a:ext cx="3595200" cy="308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What is your advice for...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...someone who wants to safely challenge cyberbullying?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...someone who wants to help but doesn’t feel they can directly challenge a bully?</a:t>
            </a:r>
            <a:endParaRPr sz="200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5650" y="727700"/>
            <a:ext cx="2370650" cy="326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