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1B40B7-08AD-4A4F-A5AC-4F36986CCE83}">
  <a:tblStyle styleId="{3F1B40B7-08AD-4A4F-A5AC-4F36986CCE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PTSans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560f87c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9560f87c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9560f87c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9560f87c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9560f87c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9560f87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95f5abe4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95f5abe4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95f5abe4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95f5abe4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9.png"/><Relationship Id="rId13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the roles in</a:t>
            </a:r>
            <a:r>
              <a:rPr lang="en"/>
              <a:t> Cyberbullying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Understanding, Preventing,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933325" y="672652"/>
            <a:ext cx="2092974" cy="33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351" y="1724263"/>
            <a:ext cx="1300925" cy="126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Debrief</a:t>
            </a:r>
            <a:endParaRPr/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560350" y="1196850"/>
            <a:ext cx="4495200" cy="3360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did you feel throughout the scenario?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Did your emotions change at any stage? How/why?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Did you identify any barriers to doing something or saying something?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you replayed the scenario, what would you have done differently in your role?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Were there particular actions/words that made the situation worse? Why?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actions/words could have helped the situation?</a:t>
            </a:r>
            <a:endParaRPr sz="2000"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650" y="1310950"/>
            <a:ext cx="2727327" cy="265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the roles in Cyberbullying</a:t>
            </a:r>
            <a:endParaRPr/>
          </a:p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35-40 minutes (+ additional time for setting expectations)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Recognise and understand the roles that can exist in a cyberbullying situation.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positive strategies for managing and responding to cyberbullying in different contexts.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roles, instigator, bystander, target, cheerleader, stirrer, admirer, follower, joker, context, strategies.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Rocket.chat tool, Cyberbullying scenarios (slides 7-8), Role cards (slide 9), Child Protection Guidance.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are the different roles that can exist in a cyberbullying situation?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How would you define/explain these roles?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can different roles influence the behaviour of…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cyberbully?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target?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bystander?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contexts might also affect behaviour? (e.g. If you saw one friend bullying another friend, would this be easier/harder to tackle than if they were strangers to you?)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strategies could you use to positively affect the situation if you were…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cyberbully?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…a target?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bystander?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follower/admirer/cheerleader?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strategies/tools could you use to seek help on a chat app?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We all have a role</a:t>
            </a:r>
            <a:endParaRPr sz="2900"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Think about the different roles in cyberbullying.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many different roles can you think of?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would you define or explain those roles?</a:t>
            </a:r>
            <a:endParaRPr sz="2200"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274" y="727288"/>
            <a:ext cx="2908376" cy="340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1824219" y="12696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Cyberbully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Target of bullying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Bystander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Upstander (someone who stands up to the bully)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888525" y="636150"/>
            <a:ext cx="1499100" cy="387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Cheerleader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Stirrer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Admirer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Follower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Joker 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871" y="1124150"/>
            <a:ext cx="636025" cy="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237" y="1885450"/>
            <a:ext cx="44330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075" y="2610050"/>
            <a:ext cx="367600" cy="3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7875" y="3338900"/>
            <a:ext cx="636025" cy="5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3820" y="473075"/>
            <a:ext cx="636025" cy="5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0187" y="1321011"/>
            <a:ext cx="443299" cy="56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23821" y="2108350"/>
            <a:ext cx="636025" cy="5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82013" y="2955524"/>
            <a:ext cx="519615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52938" y="3664755"/>
            <a:ext cx="577800" cy="52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560352" y="335400"/>
            <a:ext cx="41793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How would you define these roles?</a:t>
            </a:r>
            <a:endParaRPr b="1"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We will be exploring a cyberbullying scenario and adopting a role.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All the communication will take place on Rocket.chat.</a:t>
            </a:r>
            <a:endParaRPr sz="2000"/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Rocket.chat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50" y="3558849"/>
            <a:ext cx="2776925" cy="4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5203350" y="3194675"/>
            <a:ext cx="3018600" cy="75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What do we need to agree before we begin?</a:t>
            </a:r>
            <a:endParaRPr sz="2000"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8099" y="1148200"/>
            <a:ext cx="1774201" cy="17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Scenarios</a:t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560350" y="2747975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young person has recently told everyone in school that they belong to the LGBTQ+ community. Someone in their class starts to say homophobic comments towards them online...</a:t>
            </a:r>
            <a:endParaRPr sz="1000"/>
          </a:p>
        </p:txBody>
      </p:sp>
      <p:sp>
        <p:nvSpPr>
          <p:cNvPr id="132" name="Google Shape;132;p19"/>
          <p:cNvSpPr/>
          <p:nvPr/>
        </p:nvSpPr>
        <p:spPr>
          <a:xfrm>
            <a:off x="560350" y="1138600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There is a new member of your youth group. They are quite shy and haven’t </a:t>
            </a: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revealed</a:t>
            </a: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much about themselves. One of your friends starts to pick on them online for being different...</a:t>
            </a:r>
            <a:endParaRPr sz="1000"/>
          </a:p>
        </p:txBody>
      </p:sp>
      <p:sp>
        <p:nvSpPr>
          <p:cNvPr id="133" name="Google Shape;133;p19"/>
          <p:cNvSpPr/>
          <p:nvPr/>
        </p:nvSpPr>
        <p:spPr>
          <a:xfrm>
            <a:off x="4839500" y="2747975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There is a young person who lives close to you and enjoys sharing lots of photos and details about their life on social media. Someone keeps posting mean comments under their photos...</a:t>
            </a:r>
            <a:endParaRPr sz="1000"/>
          </a:p>
        </p:txBody>
      </p:sp>
      <p:sp>
        <p:nvSpPr>
          <p:cNvPr id="134" name="Google Shape;134;p19"/>
          <p:cNvSpPr/>
          <p:nvPr/>
        </p:nvSpPr>
        <p:spPr>
          <a:xfrm>
            <a:off x="4839500" y="1138600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 have joined an online chat group to discuss your favourite music. Although you don’t know anyone there, it is clear that a member of the group is being targeted because of their religious views...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Scenarios</a:t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560350" y="2747975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member of your family has started responding to a politician’s tweets with unkind and threatening language. You don’t agree with the politician’s views, but...</a:t>
            </a:r>
            <a:endParaRPr sz="1000"/>
          </a:p>
        </p:txBody>
      </p:sp>
      <p:sp>
        <p:nvSpPr>
          <p:cNvPr id="141" name="Google Shape;141;p20"/>
          <p:cNvSpPr/>
          <p:nvPr/>
        </p:nvSpPr>
        <p:spPr>
          <a:xfrm>
            <a:off x="560350" y="1138600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 leader of your online gaming group has recently started using sexist language and has threatened to kick out a female member of the group because ‘she isn’t good enough’....</a:t>
            </a:r>
            <a:endParaRPr sz="1000"/>
          </a:p>
        </p:txBody>
      </p:sp>
      <p:sp>
        <p:nvSpPr>
          <p:cNvPr id="142" name="Google Shape;142;p20"/>
          <p:cNvSpPr/>
          <p:nvPr/>
        </p:nvSpPr>
        <p:spPr>
          <a:xfrm>
            <a:off x="4839500" y="2747975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 are fed up of the popular student at school always getting all the attention. So you set up a fake social media profile to make them look bad, and share the details in your school group chat...</a:t>
            </a:r>
            <a:endParaRPr sz="1000"/>
          </a:p>
        </p:txBody>
      </p:sp>
      <p:sp>
        <p:nvSpPr>
          <p:cNvPr id="143" name="Google Shape;143;p20"/>
          <p:cNvSpPr/>
          <p:nvPr/>
        </p:nvSpPr>
        <p:spPr>
          <a:xfrm>
            <a:off x="4839500" y="1138600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Your best friend recently broke up with their partner. They feel upset and have started posting revealing pictures of their ex-partner to get revenge on them...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21"/>
          <p:cNvGraphicFramePr/>
          <p:nvPr/>
        </p:nvGraphicFramePr>
        <p:xfrm>
          <a:off x="818450" y="122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{3F1B40B7-08AD-4A4F-A5AC-4F36986CCE83}</a:tableStyleId>
              </a:tblPr>
              <a:tblGrid>
                <a:gridCol w="2623625"/>
                <a:gridCol w="2623625"/>
                <a:gridCol w="2623625"/>
              </a:tblGrid>
              <a:tr h="107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9" name="Google Shape;149;p21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cards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471" y="1468825"/>
            <a:ext cx="636025" cy="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487" y="2616325"/>
            <a:ext cx="44330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337" y="3739850"/>
            <a:ext cx="367600" cy="3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8962" y="3655861"/>
            <a:ext cx="443299" cy="56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2246" y="1507125"/>
            <a:ext cx="636025" cy="5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2250" y="2616324"/>
            <a:ext cx="519615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82263" y="3676630"/>
            <a:ext cx="577800" cy="52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78945" y="2547350"/>
            <a:ext cx="636025" cy="5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78950" y="1507113"/>
            <a:ext cx="636025" cy="5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1847150" y="156737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Cyberbully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1847150" y="2607600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1847150" y="370722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Bystander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4450725" y="156737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stander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4450725" y="2607600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Cheerleader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4450725" y="370722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Stirrer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7054300" y="156737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Admirer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7054300" y="2607600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Follower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7054300" y="370722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Joker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