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2ee0c71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2ee0c71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72ee0c71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72ee0c71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2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Take a meta-moment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11-14,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301" y="1285874"/>
            <a:ext cx="2771175" cy="27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075" y="2095300"/>
            <a:ext cx="383775" cy="3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meta-moment</a:t>
            </a:r>
            <a:endParaRPr/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emotional regulation strategies to shape responses to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Develop effective regulation strategies to protect themselves and others online.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emotions, personality, regulation, strategies, pause, consider, reflect, best-self, meta-moment.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‘Meta-moment’ cards (slide 6)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 you behave differently when you feel…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…angry?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…upset?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…excited? How?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…happy? How?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you change your emotions?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do to calm down (or regulate)?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top three things you would do in order to be your ‘best self’?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do you feel online?</a:t>
            </a:r>
            <a:endParaRPr sz="2900"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60347" y="1422875"/>
            <a:ext cx="16464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Select an emotion and consider a time online when you felt that way.</a:t>
            </a:r>
            <a:endParaRPr b="1" sz="22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672" y="969125"/>
            <a:ext cx="6632453" cy="353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Meta-moments</a:t>
            </a:r>
            <a:endParaRPr sz="2900"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560350" y="1284050"/>
            <a:ext cx="3018600" cy="336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A break or pause in order to consider your emotions and use strategies to regulate your emotions.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This can help you make decisions as your ‘</a:t>
            </a:r>
            <a:r>
              <a:rPr b="1" lang="en" sz="2200"/>
              <a:t>best self</a:t>
            </a:r>
            <a:r>
              <a:rPr lang="en" sz="2200"/>
              <a:t>’.</a:t>
            </a:r>
            <a:endParaRPr sz="22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998" y="991351"/>
            <a:ext cx="3362625" cy="33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Meta-moment cards</a:t>
            </a:r>
            <a:endParaRPr sz="2900"/>
          </a:p>
        </p:txBody>
      </p:sp>
      <p:sp>
        <p:nvSpPr>
          <p:cNvPr id="113" name="Google Shape;113;p18"/>
          <p:cNvSpPr/>
          <p:nvPr/>
        </p:nvSpPr>
        <p:spPr>
          <a:xfrm>
            <a:off x="637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My meta-moment strategies: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637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My meta-moment strategies: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4315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My meta-moment strategies: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315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My meta-moment strategies: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Meta-moment strategies</a:t>
            </a:r>
            <a:endParaRPr sz="2900"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560350" y="1284050"/>
            <a:ext cx="3625800" cy="336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0800E"/>
                </a:solidFill>
              </a:rPr>
              <a:t>Short term:</a:t>
            </a:r>
            <a:endParaRPr b="1" sz="2200">
              <a:solidFill>
                <a:srgbClr val="F0800E"/>
              </a:solidFill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Breathing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Mindfulness/relaxation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Reframing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Private self-talk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Visualisation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Distraction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Distance yourself</a:t>
            </a:r>
            <a:endParaRPr sz="2200"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689525" y="1284050"/>
            <a:ext cx="3625800" cy="336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B527B"/>
                </a:solidFill>
              </a:rPr>
              <a:t>Longer</a:t>
            </a:r>
            <a:r>
              <a:rPr b="1" lang="en" sz="2200">
                <a:solidFill>
                  <a:srgbClr val="3B527B"/>
                </a:solidFill>
              </a:rPr>
              <a:t> term:</a:t>
            </a:r>
            <a:endParaRPr b="1" sz="2200">
              <a:solidFill>
                <a:srgbClr val="3B527B"/>
              </a:solidFill>
            </a:endParaRPr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Take positive action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Meditation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Physical activity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Hobbies/activities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Change the situation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Seek support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Find solutions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Set goals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Get professional help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best self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What would your </a:t>
            </a:r>
            <a:br>
              <a:rPr b="1" lang="en" sz="2000"/>
            </a:br>
            <a:r>
              <a:rPr b="1" lang="en" sz="2000"/>
              <a:t>‘best self’ do to tackle cyberbullying?</a:t>
            </a:r>
            <a:endParaRPr b="1" sz="20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