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6559fae9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6559fae9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6559fae9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6559fae9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559fae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6559fae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6559fae9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6559fae9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6559fae9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6559fae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559fae9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559fae9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Your Moral Compass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975" y="1095425"/>
            <a:ext cx="2952651" cy="295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38" name="Google Shape;138;p22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latin typeface="Calibri"/>
                <a:ea typeface="Calibri"/>
                <a:cs typeface="Calibri"/>
                <a:sym typeface="Calibri"/>
              </a:rPr>
              <a:t>It’s not a big deal to me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scenarios</a:t>
            </a:r>
            <a:endParaRPr sz="2900"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560350" y="1422875"/>
            <a:ext cx="7977300" cy="304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17">
                <a:solidFill>
                  <a:srgbClr val="5B7FBF"/>
                </a:solidFill>
              </a:rPr>
              <a:t>Forwarding on nasty messages about someone else.</a:t>
            </a:r>
            <a:endParaRPr b="1" sz="2317">
              <a:solidFill>
                <a:srgbClr val="5B7FB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17">
                <a:solidFill>
                  <a:srgbClr val="F0800E"/>
                </a:solidFill>
              </a:rPr>
              <a:t>Sharing someone else’s photo with others online.</a:t>
            </a:r>
            <a:endParaRPr b="1" sz="2317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17">
                <a:solidFill>
                  <a:srgbClr val="5B7FBF"/>
                </a:solidFill>
              </a:rPr>
              <a:t>Telling someone they are wrong when I don’t agree with them.</a:t>
            </a:r>
            <a:endParaRPr b="1" sz="2317">
              <a:solidFill>
                <a:srgbClr val="5B7FB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17">
                <a:solidFill>
                  <a:srgbClr val="F0800E"/>
                </a:solidFill>
              </a:rPr>
              <a:t>If someone does something bad to me online, I do something equally bad back to them.</a:t>
            </a:r>
            <a:endParaRPr b="1" sz="2317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17">
                <a:solidFill>
                  <a:srgbClr val="5B7FBF"/>
                </a:solidFill>
              </a:rPr>
              <a:t>Talking to someone I don’t know online about private things.</a:t>
            </a:r>
            <a:endParaRPr b="1" sz="2200">
              <a:solidFill>
                <a:srgbClr val="5B7FB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What have you learned about online behaviour?</a:t>
            </a:r>
            <a:endParaRPr b="1" sz="20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What have you learned about cyberbullying?</a:t>
            </a:r>
            <a:endParaRPr b="1" sz="200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131" y="959850"/>
            <a:ext cx="2025892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moral compass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the morals and values they hold around online communication and relationships.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online situations that may change someone’s ‘moral compass’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Discuss reasons why people behave differently online and how to respond to this.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morals, values, ethics, communication, relationships, moral compass, behaviour, disinhibition.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Moral Compass signs (slides 5-10), scenarios (slide 11)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think is right/wrong to do?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is right/wrong online?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 people behave the same online as they do offline?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Why/why not?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might this behaviour different?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 you behave the same online or offline?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Why/why not?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respond to someone online who is treating others badly?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Right and wrong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What do you think is right or wrong to do online?</a:t>
            </a:r>
            <a:endParaRPr b="1" sz="2200"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4193400" y="1054200"/>
            <a:ext cx="15450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0800E"/>
                </a:solidFill>
              </a:rPr>
              <a:t>Right</a:t>
            </a:r>
            <a:endParaRPr sz="2900">
              <a:solidFill>
                <a:srgbClr val="F0800E"/>
              </a:solidFill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830675" y="1054200"/>
            <a:ext cx="15450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Wrong</a:t>
            </a:r>
            <a:endParaRPr sz="2900">
              <a:solidFill>
                <a:srgbClr val="3B527B"/>
              </a:solidFill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6244025" y="781950"/>
            <a:ext cx="0" cy="3724500"/>
          </a:xfrm>
          <a:prstGeom prst="straightConnector1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3834450" y="1617950"/>
            <a:ext cx="4836600" cy="0"/>
          </a:xfrm>
          <a:prstGeom prst="straightConnector1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08" name="Google Shape;108;p17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14" name="Google Shape;114;p18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Wrong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20" name="Google Shape;120;p19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I’m not sure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26" name="Google Shape;126;p20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Calibri"/>
                <a:ea typeface="Calibri"/>
                <a:cs typeface="Calibri"/>
                <a:sym typeface="Calibri"/>
              </a:rPr>
              <a:t>It depends on the situation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32" name="Google Shape;132;p21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latin typeface="Calibri"/>
                <a:ea typeface="Calibri"/>
                <a:cs typeface="Calibri"/>
                <a:sym typeface="Calibri"/>
              </a:rPr>
              <a:t>As long as I don’t get caught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