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ede3baa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ede3ba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3.png"/><Relationship Id="rId13" Type="http://schemas.openxmlformats.org/officeDocument/2006/relationships/image" Target="../media/image10.png"/><Relationship Id="rId1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Successful campaigns</a:t>
            </a:r>
            <a:endParaRPr b="1" sz="3300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Preventing, Responding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Ages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1409">
            <a:off x="5110476" y="986499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campaigns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the characteristics of a successful campaign.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strategies for communicating key messages to a community.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campaign, emotions, features, strategies, successful, impact, communication, challenges.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‘What makes a successful campaign?’ worksheet (slide 6)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Can you think of any memorable campaigns that you have seen recently (online or offline)?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made the campaign memorable?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emotions did it make you feel?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did it make you do as a result?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features of a successful campaign?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could you use a campaign in your community to tackle cyberbullying?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are your key messages?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Who are your audience?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will you reach your target audience?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do you want them to do?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Remember me?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57822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Can you think of any memorable campaigns that you have seen recently (online or offline)?</a:t>
            </a:r>
            <a:endParaRPr b="1"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57822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What made the campaign memorable?</a:t>
            </a:r>
            <a:endParaRPr b="1" sz="2200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What emotions did it make you feel?</a:t>
            </a:r>
            <a:endParaRPr b="1" sz="2200"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What did it make you do as a result?</a:t>
            </a:r>
            <a:endParaRPr b="1"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900" y="845901"/>
            <a:ext cx="3375726" cy="33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51" y="335400"/>
            <a:ext cx="33597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Controversial campaigns</a:t>
            </a:r>
            <a:endParaRPr sz="2900"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Campaigns can sometimes become controversial if their messages are:</a:t>
            </a:r>
            <a:endParaRPr sz="2200"/>
          </a:p>
          <a:p>
            <a:pPr indent="-336867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Unclear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Divisive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Rooted in opinion rather than fact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Discriminatory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‘Tone deaf’ – they ignore certain groups in society or the current news/issues in society</a:t>
            </a:r>
            <a:endParaRPr sz="2200"/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Advising against people doing something, rather than promoting what people should do.</a:t>
            </a:r>
            <a:endParaRPr b="1" sz="22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25" y="835850"/>
            <a:ext cx="3359700" cy="3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560350" y="335400"/>
            <a:ext cx="4994400" cy="423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makes a successful campaign?</a:t>
            </a:r>
            <a:endParaRPr sz="2900"/>
          </a:p>
        </p:txBody>
      </p:sp>
      <p:sp>
        <p:nvSpPr>
          <p:cNvPr id="112" name="Google Shape;112;p18"/>
          <p:cNvSpPr/>
          <p:nvPr/>
        </p:nvSpPr>
        <p:spPr>
          <a:xfrm>
            <a:off x="434425" y="886200"/>
            <a:ext cx="2369100" cy="113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name: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434425" y="2121750"/>
            <a:ext cx="2369100" cy="139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objectives:</a:t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434425" y="3621900"/>
            <a:ext cx="2369100" cy="8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</a:t>
            </a:r>
            <a:r>
              <a:rPr lang="en"/>
              <a:t>: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921100" y="886200"/>
            <a:ext cx="2369100" cy="187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Emotions involved in the campaign</a:t>
            </a:r>
            <a:r>
              <a:rPr lang="en"/>
              <a:t>: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921100" y="2855750"/>
            <a:ext cx="2369100" cy="187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routes: </a:t>
            </a:r>
            <a:br>
              <a:rPr lang="en"/>
            </a:br>
            <a:r>
              <a:rPr lang="en" sz="900"/>
              <a:t>(Ways in which the campaign was shared/seen online)</a:t>
            </a:r>
            <a:endParaRPr sz="900"/>
          </a:p>
        </p:txBody>
      </p:sp>
      <p:sp>
        <p:nvSpPr>
          <p:cNvPr id="117" name="Google Shape;117;p18"/>
          <p:cNvSpPr/>
          <p:nvPr/>
        </p:nvSpPr>
        <p:spPr>
          <a:xfrm>
            <a:off x="5407775" y="886200"/>
            <a:ext cx="3413700" cy="175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features: </a:t>
            </a:r>
            <a:br>
              <a:rPr lang="en"/>
            </a:br>
            <a:r>
              <a:rPr lang="en" sz="1000"/>
              <a:t>(What was it that made the campaign successful?)</a:t>
            </a:r>
            <a:endParaRPr sz="1000"/>
          </a:p>
        </p:txBody>
      </p:sp>
      <p:sp>
        <p:nvSpPr>
          <p:cNvPr id="118" name="Google Shape;118;p18"/>
          <p:cNvSpPr/>
          <p:nvPr/>
        </p:nvSpPr>
        <p:spPr>
          <a:xfrm>
            <a:off x="5407775" y="2737500"/>
            <a:ext cx="3413700" cy="175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Impact: </a:t>
            </a:r>
            <a:r>
              <a:rPr lang="en" sz="1000"/>
              <a:t>(What difference did the campaign make?)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Tackling cyberbullying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/>
              <a:t>How could you use a campaign in your </a:t>
            </a:r>
            <a:r>
              <a:rPr b="1" lang="en" sz="2000"/>
              <a:t>community</a:t>
            </a:r>
            <a:r>
              <a:rPr b="1" lang="en" sz="2000"/>
              <a:t> to tackle cyberbullying?</a:t>
            </a:r>
            <a:endParaRPr b="1" sz="200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873" y="708450"/>
            <a:ext cx="3427200" cy="34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