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ede3baa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ede3baa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1ede3baa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1ede3baa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ee53f54f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ee53f54f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1ede3baa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1ede3baa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8.png"/><Relationship Id="rId13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Building a </a:t>
            </a:r>
            <a:br>
              <a:rPr b="1" lang="en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support network</a:t>
            </a:r>
            <a:endParaRPr b="1" sz="3300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Preventing, Responding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Ages 11-13, Ages 14-18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900" y="891838"/>
            <a:ext cx="3359826" cy="33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support network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25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Understand how building positive relationships and reputations online can protect them from cyberbullying.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strategies for building a positive support network.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support, network, reputation, relationships, positive, protection, risk.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‘</a:t>
            </a:r>
            <a:r>
              <a:rPr b="1" lang="en"/>
              <a:t>Building a buffer’ worksheet (slide 7)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Why is it important to build a positive online reputation?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Why are positive relationships important to you?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Why might these be useful in reducing the risk of bullying?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can you build a positive reputation online?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can you build positive relationships with your peers?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should online service providers do to create positive spaces?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Being positive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Why is it important to build a positive online reputation?</a:t>
            </a:r>
            <a:endParaRPr b="1" sz="2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Why are </a:t>
            </a:r>
            <a:r>
              <a:rPr b="1" lang="en" sz="2200"/>
              <a:t>positive</a:t>
            </a:r>
            <a:r>
              <a:rPr b="1" lang="en" sz="2200"/>
              <a:t> online relationships important to you?</a:t>
            </a:r>
            <a:endParaRPr sz="15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398" y="966675"/>
            <a:ext cx="3306201" cy="330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My support network</a:t>
            </a:r>
            <a:endParaRPr sz="2900"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Why might positive reputations and relationships help reduce bullying?</a:t>
            </a:r>
            <a:endParaRPr sz="15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725" y="891838"/>
            <a:ext cx="3359826" cy="33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My support network</a:t>
            </a:r>
            <a:endParaRPr sz="2900"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560349" y="1422875"/>
            <a:ext cx="6216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People who are well-liked/regarded highly </a:t>
            </a:r>
            <a:r>
              <a:rPr b="1" lang="en" sz="2200"/>
              <a:t>might</a:t>
            </a:r>
            <a:r>
              <a:rPr lang="en" sz="2200"/>
              <a:t> be less likely to be targeted by bullying.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person with a positive reputation </a:t>
            </a:r>
            <a:r>
              <a:rPr b="1" lang="en" sz="2200"/>
              <a:t>might</a:t>
            </a:r>
            <a:r>
              <a:rPr lang="en" sz="2200"/>
              <a:t> receive more support from others around them if they are bullied.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Someone with positive relationships has someone they know they can turn to for support if they are being bullied.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Positive relationships in groups </a:t>
            </a:r>
            <a:r>
              <a:rPr b="1" lang="en" sz="2200"/>
              <a:t>can</a:t>
            </a:r>
            <a:r>
              <a:rPr lang="en" sz="2200"/>
              <a:t> create online spaces where bullying and other unacceptable behaviour happen less.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Building a buffer</a:t>
            </a:r>
            <a:endParaRPr sz="2900"/>
          </a:p>
        </p:txBody>
      </p:sp>
      <p:sp>
        <p:nvSpPr>
          <p:cNvPr id="118" name="Google Shape;118;p19"/>
          <p:cNvSpPr/>
          <p:nvPr/>
        </p:nvSpPr>
        <p:spPr>
          <a:xfrm>
            <a:off x="651921" y="2820828"/>
            <a:ext cx="1723200" cy="1723200"/>
          </a:xfrm>
          <a:prstGeom prst="ellipse">
            <a:avLst/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387" y="2882949"/>
            <a:ext cx="1367125" cy="17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647625" y="261600"/>
            <a:ext cx="5075400" cy="68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What can you do to build or enhance your reputation and relationships online?</a:t>
            </a:r>
            <a:endParaRPr sz="1500"/>
          </a:p>
        </p:txBody>
      </p:sp>
      <p:sp>
        <p:nvSpPr>
          <p:cNvPr id="121" name="Google Shape;121;p19"/>
          <p:cNvSpPr/>
          <p:nvPr/>
        </p:nvSpPr>
        <p:spPr>
          <a:xfrm>
            <a:off x="2375121" y="1855328"/>
            <a:ext cx="1723200" cy="1723200"/>
          </a:xfrm>
          <a:prstGeom prst="ellipse">
            <a:avLst/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430721" y="945003"/>
            <a:ext cx="1723200" cy="1723200"/>
          </a:xfrm>
          <a:prstGeom prst="ellipse">
            <a:avLst/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 rot="-450995">
            <a:off x="2316563" y="1166666"/>
            <a:ext cx="1600755" cy="609744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C98"/>
                </a:solidFill>
              </a:rPr>
              <a:t>Reputation</a:t>
            </a:r>
            <a:endParaRPr sz="2900">
              <a:solidFill>
                <a:srgbClr val="3B5C98"/>
              </a:solidFill>
            </a:endParaRPr>
          </a:p>
        </p:txBody>
      </p:sp>
      <p:sp>
        <p:nvSpPr>
          <p:cNvPr id="124" name="Google Shape;124;p19"/>
          <p:cNvSpPr/>
          <p:nvPr/>
        </p:nvSpPr>
        <p:spPr>
          <a:xfrm rot="658106">
            <a:off x="6776916" y="2903402"/>
            <a:ext cx="2082849" cy="1639167"/>
          </a:xfrm>
          <a:prstGeom prst="heart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 rot="-153051">
            <a:off x="4915551" y="2043465"/>
            <a:ext cx="2082864" cy="1639322"/>
          </a:xfrm>
          <a:prstGeom prst="heart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 rot="268631">
            <a:off x="6775714" y="1055458"/>
            <a:ext cx="2082956" cy="1639412"/>
          </a:xfrm>
          <a:prstGeom prst="heart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>
            <p:ph type="title"/>
          </p:nvPr>
        </p:nvSpPr>
        <p:spPr>
          <a:xfrm rot="253969">
            <a:off x="4830688" y="1300151"/>
            <a:ext cx="1955033" cy="609763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5B7FBF"/>
                </a:solidFill>
              </a:rPr>
              <a:t>Relationships</a:t>
            </a:r>
            <a:endParaRPr sz="2900">
              <a:solidFill>
                <a:srgbClr val="5B7FB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Building a buffer - suggestions</a:t>
            </a:r>
            <a:endParaRPr sz="2900"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560349" y="1422875"/>
            <a:ext cx="6216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Create a fundraising campaign or start a group to do something positive.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Create positive content that helps others (e.g. ‘How to…’ videos, guides and advice)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 ‘active listening’ to support others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Be more active in group conversations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Praise others when they accomplish something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Support others if they are facing challenges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industry?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/>
              <a:t>What should online service providers do to create positive spaces?</a:t>
            </a:r>
            <a:endParaRPr b="1" sz="2000"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048" y="621550"/>
            <a:ext cx="3456150" cy="34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