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9b7205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9b7205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3821697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3821697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3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Cyberbullying through comments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802" y="1236776"/>
            <a:ext cx="2677801" cy="266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Cyberbullying</a:t>
            </a:r>
            <a:r>
              <a:rPr lang="en"/>
              <a:t> through comments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the importance of context in determining whether behaviour is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Explore the motivations behind cyberbullying through social media comments.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comments, context, motives, strategy, privacy, prevention, reputation.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CREENDER tool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Have you ever seen cyberbullying on visual social media platforms (e.g. Instagram, Snapchat, TikTok, YouTube, etc.)?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forms did that bullying take?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think are the motivations for posting negative comments under someone’s photo post?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might the comments focus on (e.g. appearance, gender, ethnicity, LGBTQ+, etc.)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Are negative comments on a post always cyberbullying behaviour?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could you tell the difference between the in-jokes of close friends and persistent bullying behaviour?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steps could you take if you saw upsetting or offensive comments under someone else’s photos?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steps could you take to prevent cyberbullying comments appearing on your social media posts?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is CREENDER?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0" y="1235150"/>
            <a:ext cx="3534600" cy="326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The CREENDER tool selects images at random from a preselected database of images, grouped into various categories based on what they portray (e.g. male, female, religious images, LGBTQ+, etc.).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Before displaying the images, the tool provides some context for you to consider whether you would post negative comments in that scenario.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You will then see an image and decide whether or not you would post a negative comment. If ‘Yes’ is selected, you can explain the reason for that reaction (e.g. ‘body, ‘clothing’, ‘pose’, etc.).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125" y="1419225"/>
            <a:ext cx="42386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50" y="335400"/>
            <a:ext cx="3719700" cy="803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comment? - scenarios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560350" y="2148418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young person has recently told everyone in your school that they belong to the LGBTQ+ community. You do not have positive views about LGBTQ+...</a:t>
            </a:r>
            <a:endParaRPr sz="1200"/>
          </a:p>
        </p:txBody>
      </p:sp>
      <p:sp>
        <p:nvSpPr>
          <p:cNvPr id="106" name="Google Shape;106;p17"/>
          <p:cNvSpPr/>
          <p:nvPr/>
        </p:nvSpPr>
        <p:spPr>
          <a:xfrm>
            <a:off x="560350" y="1138600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new member of your youth group. They are quite shy and haven’t revealed much about themselves. </a:t>
            </a:r>
            <a:endParaRPr sz="12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don’t like that they are different to you...</a:t>
            </a:r>
            <a:endParaRPr sz="1200"/>
          </a:p>
        </p:txBody>
      </p:sp>
      <p:sp>
        <p:nvSpPr>
          <p:cNvPr id="107" name="Google Shape;107;p17"/>
          <p:cNvSpPr/>
          <p:nvPr/>
        </p:nvSpPr>
        <p:spPr>
          <a:xfrm>
            <a:off x="4839500" y="2148418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young person who lives close to you and enjoys sharing lots of photos and details about their life on social media. You are getting frustrated by their frequent posts...</a:t>
            </a:r>
            <a:endParaRPr sz="1200"/>
          </a:p>
        </p:txBody>
      </p:sp>
      <p:sp>
        <p:nvSpPr>
          <p:cNvPr id="108" name="Google Shape;108;p17"/>
          <p:cNvSpPr/>
          <p:nvPr/>
        </p:nvSpPr>
        <p:spPr>
          <a:xfrm>
            <a:off x="4839500" y="1138600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have joined an online chat group to discuss your favourite music. Although you don’t know anyone there, a member of the group is being targeted because of their religious views...</a:t>
            </a:r>
            <a:endParaRPr sz="1200"/>
          </a:p>
        </p:txBody>
      </p:sp>
      <p:sp>
        <p:nvSpPr>
          <p:cNvPr id="109" name="Google Shape;109;p17"/>
          <p:cNvSpPr/>
          <p:nvPr/>
        </p:nvSpPr>
        <p:spPr>
          <a:xfrm>
            <a:off x="560350" y="3158250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member of your family has started responding to a politician’s photos with unkind and threatening language. You also don’t agree with the politician’s views...</a:t>
            </a:r>
            <a:endParaRPr sz="1200"/>
          </a:p>
        </p:txBody>
      </p:sp>
      <p:sp>
        <p:nvSpPr>
          <p:cNvPr id="110" name="Google Shape;110;p17"/>
          <p:cNvSpPr/>
          <p:nvPr/>
        </p:nvSpPr>
        <p:spPr>
          <a:xfrm>
            <a:off x="4839500" y="3158250"/>
            <a:ext cx="3595500" cy="92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are fed up of the popular student at school always getting all the attention. You want to do everything you can to make them look bad...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560350" y="1422875"/>
            <a:ext cx="3384600" cy="300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From whose perspective did you approach the scenario (e.g. the bully, a bystander, a supporter of the bully, etc.)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Did you answer ‘Yes’?</a:t>
            </a:r>
            <a:endParaRPr sz="13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so, what was it about the image that motivated/triggered you to do so?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Was your intention to cyberbully the subject/poster?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If not, what was your intention?</a:t>
            </a:r>
            <a:endParaRPr sz="13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What impact do you think your comments would have on…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...the target?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...you (or your reputation)?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...other users?</a:t>
            </a:r>
            <a:endParaRPr sz="1300"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happened?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16676" l="25145" r="25383" t="16240"/>
          <a:stretch/>
        </p:blipFill>
        <p:spPr>
          <a:xfrm>
            <a:off x="5390650" y="1024500"/>
            <a:ext cx="2393723" cy="324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strategies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560350" y="1426650"/>
            <a:ext cx="4275000" cy="292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steps could you take if you saw upsetting or offensive comments under someone else’s photos?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steps could you take to prevent cyberbullying comments appearing on your social media posts?</a:t>
            </a:r>
            <a:endParaRPr sz="22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150" y="1106846"/>
            <a:ext cx="2487748" cy="292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