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T Sans Narrow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TSansNarrow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PTSansNarrow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e53f54f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e53f54f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ee53f54ff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ee53f54f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ee53f54ff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ee53f54f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ee53f54ff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ee53f54ff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1ede3baa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1ede3baa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70460aee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170460aee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ee53f54ff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eee53f54ff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17.png"/></Relationships>
</file>

<file path=ppt/slideLayouts/_rels/slideLayout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twitter.com/kidactions" TargetMode="External"/><Relationship Id="rId10" Type="http://schemas.openxmlformats.org/officeDocument/2006/relationships/image" Target="../media/image9.png"/><Relationship Id="rId13" Type="http://schemas.openxmlformats.org/officeDocument/2006/relationships/image" Target="../media/image7.png"/><Relationship Id="rId1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kidactions.eu/" TargetMode="External"/><Relationship Id="rId3" Type="http://schemas.openxmlformats.org/officeDocument/2006/relationships/hyperlink" Target="https://www.twitter.com/hashtag/kidactions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5" Type="http://schemas.openxmlformats.org/officeDocument/2006/relationships/hyperlink" Target="https://www.instagram.com/kidactions" TargetMode="External"/><Relationship Id="rId14" Type="http://schemas.openxmlformats.org/officeDocument/2006/relationships/hyperlink" Target="https://www.instagram.com/kidactions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b="1" sz="3300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2"/>
          <p:cNvSpPr/>
          <p:nvPr>
            <p:ph idx="2" type="pic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&#10;&#10;Description automatically generated" id="19" name="Google Shape;1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20" name="Google Shape;2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21" name="Google Shape;2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22" name="Google Shape;2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25" name="Google Shape;25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showMasterSp="0">
  <p:cSld name="End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b="1" i="0" lang="en" sz="1800" u="none" cap="none" strike="noStrik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b="1" i="0" sz="1800" u="none" cap="none" strike="noStrik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57" name="Google Shape;5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8" name="Google Shape;5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59" name="Google Shape;5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60" name="Google Shape;60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1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1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1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descr="instagram" id="68" name="Google Shape;68;p1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1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5"/>
                </a:rPr>
                <a:t>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2" name="Google Shape;72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" type="body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" type="body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3" type="body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0" name="Google Shape;40;p6"/>
          <p:cNvSpPr txBox="1"/>
          <p:nvPr>
            <p:ph idx="4" type="body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46" name="Google Shape;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idx="1" type="body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>
            <p:ph idx="2" type="pic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4" name="Google Shape;54;p10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b="1" i="0" sz="3300" u="none" cap="none" strike="noStrik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" name="Google Shape;8;p1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1"/>
            <p:cNvCxnSpPr/>
            <p:nvPr/>
          </p:nvCxnSpPr>
          <p:spPr>
            <a:xfrm flipH="1" rot="10800000">
              <a:off x="5434149" y="2046369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" name="Google Shape;13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/>
        </p:nvSpPr>
        <p:spPr>
          <a:xfrm>
            <a:off x="525775" y="1548175"/>
            <a:ext cx="49536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Your best self</a:t>
            </a:r>
            <a:endParaRPr b="1" sz="3300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Understanding, </a:t>
            </a:r>
            <a:r>
              <a:rPr lang="en"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Preventing, Responding</a:t>
            </a:r>
            <a:endParaRPr sz="2400">
              <a:solidFill>
                <a:srgbClr val="5B7FB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Ages 11-14, 14-18</a:t>
            </a:r>
            <a:endParaRPr sz="2400">
              <a:solidFill>
                <a:srgbClr val="5B7FB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7475" y="961374"/>
            <a:ext cx="3168525" cy="316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best self</a:t>
            </a:r>
            <a:endParaRPr/>
          </a:p>
        </p:txBody>
      </p:sp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Timing: </a:t>
            </a:r>
            <a:r>
              <a:rPr b="1" lang="en"/>
              <a:t>40 minutes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Learning outcomes: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Learners will be able to:</a:t>
            </a:r>
            <a:endParaRPr b="1"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Explore aspects of their personality.</a:t>
            </a:r>
            <a:endParaRPr b="1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Consider emotional regulation strategies to shape responses to cyberbullying.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Key vocabulary: </a:t>
            </a:r>
            <a:r>
              <a:rPr b="1" lang="en"/>
              <a:t>cyberbullying, emotions, personality, regulation, strategies, best self.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Resources: </a:t>
            </a:r>
            <a:r>
              <a:rPr b="1" lang="en"/>
              <a:t>Plain paper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Questions</a:t>
            </a:r>
            <a:endParaRPr/>
          </a:p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How would you describe yourself (your personality)?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Do you behave differently when you feel…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…angry? How?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…upset? How?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…excited? How?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…happy? How?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What do you think is your ‘best self’?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How would they behave?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What would they think?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What would they say?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How would your ‘best self’ behave if you…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…saw a friend being bullied online?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…saw a stranger being bullied online?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…were being bullied online?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…were tempted to bully someone online?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Describe yourself</a:t>
            </a:r>
            <a:endParaRPr sz="2900"/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8300" lvl="0" marL="457200" rtl="0" algn="l">
              <a:spcBef>
                <a:spcPts val="80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How would you describe your personality in just </a:t>
            </a:r>
            <a:br>
              <a:rPr b="1" lang="en" sz="2200"/>
            </a:br>
            <a:r>
              <a:rPr b="1" lang="en" sz="2200">
                <a:solidFill>
                  <a:srgbClr val="F0800E"/>
                </a:solidFill>
              </a:rPr>
              <a:t>10 key words</a:t>
            </a:r>
            <a:r>
              <a:rPr b="1" lang="en" sz="2200"/>
              <a:t>?</a:t>
            </a:r>
            <a:endParaRPr b="1" sz="2200"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7198" y="884325"/>
            <a:ext cx="3374850" cy="337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560350" y="335400"/>
            <a:ext cx="3359700" cy="554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My best online self</a:t>
            </a:r>
            <a:endParaRPr sz="2900"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3351" y="1255825"/>
            <a:ext cx="3257301" cy="32573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17"/>
          <p:cNvCxnSpPr/>
          <p:nvPr/>
        </p:nvCxnSpPr>
        <p:spPr>
          <a:xfrm flipH="1">
            <a:off x="2044525" y="1399725"/>
            <a:ext cx="2259300" cy="1536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F0800E"/>
            </a:solidFill>
            <a:prstDash val="solid"/>
            <a:round/>
            <a:headEnd len="med" w="med" type="diamond"/>
            <a:tailEnd len="med" w="med" type="none"/>
          </a:ln>
        </p:spPr>
      </p:cxn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560350" y="1174300"/>
            <a:ext cx="1637400" cy="722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I think before I speak</a:t>
            </a:r>
            <a:endParaRPr sz="2000"/>
          </a:p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5984625" y="764200"/>
            <a:ext cx="2453100" cy="635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I look out for myself and others</a:t>
            </a:r>
            <a:endParaRPr sz="2000"/>
          </a:p>
        </p:txBody>
      </p:sp>
      <p:cxnSp>
        <p:nvCxnSpPr>
          <p:cNvPr id="109" name="Google Shape;109;p17"/>
          <p:cNvCxnSpPr>
            <a:stCxn id="108" idx="1"/>
          </p:cNvCxnSpPr>
          <p:nvPr/>
        </p:nvCxnSpPr>
        <p:spPr>
          <a:xfrm flipH="1">
            <a:off x="4734825" y="1081900"/>
            <a:ext cx="1249800" cy="4278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F0800E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110" name="Google Shape;110;p17"/>
          <p:cNvCxnSpPr/>
          <p:nvPr/>
        </p:nvCxnSpPr>
        <p:spPr>
          <a:xfrm flipH="1">
            <a:off x="2158450" y="3095750"/>
            <a:ext cx="1643700" cy="4887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F0800E"/>
            </a:solidFill>
            <a:prstDash val="solid"/>
            <a:round/>
            <a:headEnd len="med" w="med" type="diamond"/>
            <a:tailEnd len="med" w="med" type="none"/>
          </a:ln>
        </p:spPr>
      </p:cxn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560350" y="3095750"/>
            <a:ext cx="1637400" cy="1182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I reach out to others to ask for and offer support</a:t>
            </a:r>
            <a:endParaRPr sz="2000"/>
          </a:p>
        </p:txBody>
      </p:sp>
      <p:cxnSp>
        <p:nvCxnSpPr>
          <p:cNvPr id="112" name="Google Shape;112;p17"/>
          <p:cNvCxnSpPr/>
          <p:nvPr/>
        </p:nvCxnSpPr>
        <p:spPr>
          <a:xfrm flipH="1">
            <a:off x="5031025" y="3649750"/>
            <a:ext cx="1889100" cy="6279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F0800E"/>
            </a:solidFill>
            <a:prstDash val="solid"/>
            <a:round/>
            <a:headEnd len="med" w="med" type="none"/>
            <a:tailEnd len="med" w="med" type="diamond"/>
          </a:ln>
        </p:spPr>
      </p:cxn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6854675" y="3369050"/>
            <a:ext cx="1707300" cy="908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I can walk away when necessary</a:t>
            </a:r>
            <a:endParaRPr sz="2000"/>
          </a:p>
        </p:txBody>
      </p:sp>
      <p:cxnSp>
        <p:nvCxnSpPr>
          <p:cNvPr id="114" name="Google Shape;114;p17"/>
          <p:cNvCxnSpPr/>
          <p:nvPr/>
        </p:nvCxnSpPr>
        <p:spPr>
          <a:xfrm flipH="1">
            <a:off x="4734675" y="1994050"/>
            <a:ext cx="2015400" cy="4053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F0800E"/>
            </a:solidFill>
            <a:prstDash val="solid"/>
            <a:round/>
            <a:headEnd len="med" w="med" type="none"/>
            <a:tailEnd len="med" w="med" type="diamond"/>
          </a:ln>
        </p:spPr>
      </p:cxn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6750075" y="1742350"/>
            <a:ext cx="1707300" cy="908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I consider the feelings of others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What would you do?</a:t>
            </a:r>
            <a:endParaRPr sz="2900"/>
          </a:p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560351" y="1422875"/>
            <a:ext cx="36912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8300" lvl="0" marL="457200" rtl="0" algn="l">
              <a:spcBef>
                <a:spcPts val="80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How would your ‘best self’ behave if you…</a:t>
            </a:r>
            <a:endParaRPr b="1"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…saw a friend being bullied online?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…saw a stranger being bullied online?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…were being bullied online?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…were tempted to bully someone online?</a:t>
            </a:r>
            <a:endParaRPr b="1" sz="2200"/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3551" y="1422874"/>
            <a:ext cx="2686251" cy="268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61485">
            <a:off x="5152900" y="680249"/>
            <a:ext cx="1029899" cy="102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14599">
            <a:off x="7450651" y="976524"/>
            <a:ext cx="1029900" cy="102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Regulating emotions</a:t>
            </a:r>
            <a:endParaRPr/>
          </a:p>
        </p:txBody>
      </p:sp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What strategies do you know for regulating your emotions?</a:t>
            </a:r>
            <a:endParaRPr b="1" sz="2000"/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0873" y="854550"/>
            <a:ext cx="3434400" cy="343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